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3"/>
  </p:notesMasterIdLst>
  <p:sldIdLst>
    <p:sldId id="256" r:id="rId2"/>
    <p:sldId id="259" r:id="rId3"/>
    <p:sldId id="262" r:id="rId4"/>
    <p:sldId id="266" r:id="rId5"/>
    <p:sldId id="268" r:id="rId6"/>
    <p:sldId id="4525" r:id="rId7"/>
    <p:sldId id="4505" r:id="rId8"/>
    <p:sldId id="4526" r:id="rId9"/>
    <p:sldId id="4527" r:id="rId10"/>
    <p:sldId id="4528" r:id="rId11"/>
    <p:sldId id="4529" r:id="rId12"/>
    <p:sldId id="4530" r:id="rId13"/>
    <p:sldId id="4531" r:id="rId14"/>
    <p:sldId id="4506" r:id="rId15"/>
    <p:sldId id="4532" r:id="rId16"/>
    <p:sldId id="269" r:id="rId17"/>
    <p:sldId id="4533" r:id="rId18"/>
    <p:sldId id="4509" r:id="rId19"/>
    <p:sldId id="4508" r:id="rId20"/>
    <p:sldId id="4534" r:id="rId21"/>
    <p:sldId id="4535" r:id="rId22"/>
    <p:sldId id="4521" r:id="rId23"/>
    <p:sldId id="4536" r:id="rId24"/>
    <p:sldId id="4537" r:id="rId25"/>
    <p:sldId id="4539" r:id="rId26"/>
    <p:sldId id="4538" r:id="rId27"/>
    <p:sldId id="4540" r:id="rId28"/>
    <p:sldId id="4541" r:id="rId29"/>
    <p:sldId id="4542" r:id="rId30"/>
    <p:sldId id="4543" r:id="rId31"/>
    <p:sldId id="4504" r:id="rId32"/>
  </p:sldIdLst>
  <p:sldSz cx="12192000" cy="6858000"/>
  <p:notesSz cx="6858000" cy="9144000"/>
  <p:defaultTextStyle>
    <a:defPPr>
      <a:defRPr lang="en-A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3F3"/>
    <a:srgbClr val="DADCDC"/>
    <a:srgbClr val="FFFFFF"/>
    <a:srgbClr val="EAEAEA"/>
    <a:srgbClr val="F8FAFF"/>
    <a:srgbClr val="F9FFFF"/>
    <a:srgbClr val="F3F3F3"/>
    <a:srgbClr val="FF27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87013" autoAdjust="0"/>
  </p:normalViewPr>
  <p:slideViewPr>
    <p:cSldViewPr snapToGrid="0">
      <p:cViewPr varScale="1">
        <p:scale>
          <a:sx n="63" d="100"/>
          <a:sy n="63" d="100"/>
        </p:scale>
        <p:origin x="99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68854-0190-48DE-AA52-8B8D686C44E7}" type="datetimeFigureOut">
              <a:rPr lang="en-TZ" smtClean="0"/>
              <a:t>08/12/2023</a:t>
            </a:fld>
            <a:endParaRPr lang="en-T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A96FB-CBCF-457C-A130-E899FFFCBA52}" type="slidenum">
              <a:rPr lang="en-TZ" smtClean="0"/>
              <a:t>‹#›</a:t>
            </a:fld>
            <a:endParaRPr lang="en-TZ"/>
          </a:p>
        </p:txBody>
      </p:sp>
    </p:spTree>
    <p:extLst>
      <p:ext uri="{BB962C8B-B14F-4D97-AF65-F5344CB8AC3E}">
        <p14:creationId xmlns:p14="http://schemas.microsoft.com/office/powerpoint/2010/main" val="689827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Trailers commonly used on the European traffic are allowed to have 8 ton on each of the trailer axle. </a:t>
            </a:r>
          </a:p>
          <a:p>
            <a:endParaRPr lang="en-GB" dirty="0"/>
          </a:p>
          <a:p>
            <a:r>
              <a:rPr lang="en-GB" dirty="0"/>
              <a:t>An additional complication and consideration is the difference axle weight requirement for 2 and 3 axle tractor units. Although in the UK you may not have to worry about axle weights with 3 axle units, when on the continent, the trailer will always be collected by a 2 axle tractor unit, and the positioning of the load to comply with axle weights is key</a:t>
            </a:r>
          </a:p>
          <a:p>
            <a:endParaRPr lang="en-GB" dirty="0"/>
          </a:p>
          <a:p>
            <a:r>
              <a:rPr lang="en-GB" dirty="0"/>
              <a:t>When positioning loads the following generic guidance can be followed.</a:t>
            </a:r>
          </a:p>
          <a:p>
            <a:endParaRPr lang="en-T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A96FB-CBCF-457C-A130-E899FFFCBA52}" type="slidenum">
              <a:rPr lang="en-TZ" smtClean="0"/>
              <a:t>24</a:t>
            </a:fld>
            <a:endParaRPr lang="en-TZ"/>
          </a:p>
        </p:txBody>
      </p:sp>
    </p:spTree>
    <p:extLst>
      <p:ext uri="{BB962C8B-B14F-4D97-AF65-F5344CB8AC3E}">
        <p14:creationId xmlns:p14="http://schemas.microsoft.com/office/powerpoint/2010/main" val="2996138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6A1FACA-6BA7-E97F-D261-22121AAF36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pic>
        <p:nvPicPr>
          <p:cNvPr id="15" name="Picture 14" descr="A logo with a flag&#10;&#10;Description automatically generated">
            <a:extLst>
              <a:ext uri="{FF2B5EF4-FFF2-40B4-BE49-F238E27FC236}">
                <a16:creationId xmlns:a16="http://schemas.microsoft.com/office/drawing/2014/main" id="{B8D6E925-BB4D-256E-BD14-CB919C67E4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969" y="1299862"/>
            <a:ext cx="4256062" cy="425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78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white fabric&#10;&#10;Description automatically generated">
            <a:extLst>
              <a:ext uri="{FF2B5EF4-FFF2-40B4-BE49-F238E27FC236}">
                <a16:creationId xmlns:a16="http://schemas.microsoft.com/office/drawing/2014/main" id="{CB944DA0-B8B5-0467-D208-932819B6E8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 flipH="1">
            <a:off x="-2" y="-16324"/>
            <a:ext cx="12193473" cy="68743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FDB41C-1524-4A12-D4AC-C37FC362AF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805354"/>
            <a:ext cx="4177689" cy="2549770"/>
          </a:xfrm>
        </p:spPr>
        <p:txBody>
          <a:bodyPr anchor="b">
            <a:noAutofit/>
          </a:bodyPr>
          <a:lstStyle>
            <a:lvl1pPr>
              <a:defRPr sz="72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2DC508-DCDC-3836-6A64-A02273BBB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806460"/>
            <a:ext cx="3932237" cy="386863"/>
          </a:xfrm>
        </p:spPr>
        <p:txBody>
          <a:bodyPr/>
          <a:lstStyle>
            <a:lvl1pPr marL="0" indent="0">
              <a:buNone/>
              <a:defRPr sz="16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D68AD81-C428-E4A9-196D-2375101668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96967" y="247650"/>
            <a:ext cx="5928334" cy="6362700"/>
          </a:xfrm>
          <a:prstGeom prst="snip2DiagRect">
            <a:avLst>
              <a:gd name="adj1" fmla="val 0"/>
              <a:gd name="adj2" fmla="val 19375"/>
            </a:avLst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 sz="3200" b="0" i="0">
                <a:latin typeface="PP Telegraf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005814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blue fabric&#10;&#10;Description automatically generated">
            <a:extLst>
              <a:ext uri="{FF2B5EF4-FFF2-40B4-BE49-F238E27FC236}">
                <a16:creationId xmlns:a16="http://schemas.microsoft.com/office/drawing/2014/main" id="{EE70E776-EC72-31E3-31C6-C27C1BB46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1219347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FDB41C-1524-4A12-D4AC-C37FC362AF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805354"/>
            <a:ext cx="4177689" cy="2549770"/>
          </a:xfrm>
        </p:spPr>
        <p:txBody>
          <a:bodyPr anchor="b">
            <a:noAutofit/>
          </a:bodyPr>
          <a:lstStyle>
            <a:lvl1pPr>
              <a:defRPr sz="72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A38ED4-DDD5-5B3B-D990-AA3D291EA3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96967" y="247650"/>
            <a:ext cx="5928334" cy="6362700"/>
          </a:xfrm>
          <a:prstGeom prst="snip2DiagRect">
            <a:avLst>
              <a:gd name="adj1" fmla="val 0"/>
              <a:gd name="adj2" fmla="val 19375"/>
            </a:avLst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 b="0" i="0">
                <a:latin typeface="PP Telegraf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2DC508-DCDC-3836-6A64-A02273BBB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806460"/>
            <a:ext cx="3932237" cy="386863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3300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flag&#10;&#10;Description automatically generated">
            <a:extLst>
              <a:ext uri="{FF2B5EF4-FFF2-40B4-BE49-F238E27FC236}">
                <a16:creationId xmlns:a16="http://schemas.microsoft.com/office/drawing/2014/main" id="{B3514693-4A53-811D-558C-C34CD41826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2486552"/>
            <a:ext cx="12192000" cy="437144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22C62B1-952F-6782-D461-CA28B8D18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738553"/>
            <a:ext cx="8570912" cy="2690447"/>
          </a:xfrm>
        </p:spPr>
        <p:txBody>
          <a:bodyPr anchor="b">
            <a:noAutofit/>
          </a:bodyPr>
          <a:lstStyle>
            <a:lvl1pPr>
              <a:defRPr sz="96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4F314C5-376C-0814-DA42-901AF0C55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575536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543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5DF391-4AD9-C48C-DF90-23E05DA1E6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pic>
        <p:nvPicPr>
          <p:cNvPr id="10" name="Picture 9" descr="A close up of a flag&#10;&#10;Description automatically generated">
            <a:extLst>
              <a:ext uri="{FF2B5EF4-FFF2-40B4-BE49-F238E27FC236}">
                <a16:creationId xmlns:a16="http://schemas.microsoft.com/office/drawing/2014/main" id="{B3514693-4A53-811D-558C-C34CD41826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2486552"/>
            <a:ext cx="12192000" cy="437144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22C62B1-952F-6782-D461-CA28B8D18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738553"/>
            <a:ext cx="8570912" cy="2690447"/>
          </a:xfrm>
        </p:spPr>
        <p:txBody>
          <a:bodyPr anchor="b">
            <a:noAutofit/>
          </a:bodyPr>
          <a:lstStyle>
            <a:lvl1pPr>
              <a:defRPr sz="96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4F314C5-376C-0814-DA42-901AF0C55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575536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3416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flag&#10;&#10;Description automatically generated">
            <a:extLst>
              <a:ext uri="{FF2B5EF4-FFF2-40B4-BE49-F238E27FC236}">
                <a16:creationId xmlns:a16="http://schemas.microsoft.com/office/drawing/2014/main" id="{82691EF5-6F92-B587-F125-5E8D08C2C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93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93" y="1050234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0892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flag&#10;&#10;Description automatically generated">
            <a:extLst>
              <a:ext uri="{FF2B5EF4-FFF2-40B4-BE49-F238E27FC236}">
                <a16:creationId xmlns:a16="http://schemas.microsoft.com/office/drawing/2014/main" id="{82691EF5-6F92-B587-F125-5E8D08C2C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93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93" y="1050234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18D570-7685-F792-987F-417D32F626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1493" y="1916822"/>
            <a:ext cx="1844355" cy="2344737"/>
          </a:xfrm>
          <a:prstGeom prst="snip2DiagRect">
            <a:avLst>
              <a:gd name="adj1" fmla="val 0"/>
              <a:gd name="adj2" fmla="val 30404"/>
            </a:avLst>
          </a:prstGeom>
        </p:spPr>
        <p:txBody>
          <a:bodyPr>
            <a:normAutofit/>
          </a:bodyPr>
          <a:lstStyle>
            <a:lvl1pPr>
              <a:defRPr sz="1050"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0D40F028-7873-942F-8F8B-0A0EB5DABA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38741" y="1916822"/>
            <a:ext cx="1844355" cy="2344737"/>
          </a:xfrm>
          <a:prstGeom prst="snip2DiagRect">
            <a:avLst>
              <a:gd name="adj1" fmla="val 0"/>
              <a:gd name="adj2" fmla="val 30404"/>
            </a:avLst>
          </a:prstGeom>
        </p:spPr>
        <p:txBody>
          <a:bodyPr>
            <a:normAutofit/>
          </a:bodyPr>
          <a:lstStyle>
            <a:lvl1pPr>
              <a:defRPr sz="1050"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03B3810-D3B3-E6B2-8DA7-5B010EA67C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15989" y="1916822"/>
            <a:ext cx="1844355" cy="2344737"/>
          </a:xfrm>
          <a:prstGeom prst="snip2DiagRect">
            <a:avLst>
              <a:gd name="adj1" fmla="val 0"/>
              <a:gd name="adj2" fmla="val 30404"/>
            </a:avLst>
          </a:prstGeom>
        </p:spPr>
        <p:txBody>
          <a:bodyPr>
            <a:normAutofit/>
          </a:bodyPr>
          <a:lstStyle>
            <a:lvl1pPr>
              <a:defRPr sz="1050"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CCA2339-F6A2-FDC1-4437-D3F8857311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93237" y="1916821"/>
            <a:ext cx="1844355" cy="2344737"/>
          </a:xfrm>
          <a:prstGeom prst="snip2DiagRect">
            <a:avLst>
              <a:gd name="adj1" fmla="val 0"/>
              <a:gd name="adj2" fmla="val 30404"/>
            </a:avLst>
          </a:prstGeom>
        </p:spPr>
        <p:txBody>
          <a:bodyPr>
            <a:normAutofit/>
          </a:bodyPr>
          <a:lstStyle>
            <a:lvl1pPr>
              <a:defRPr sz="1050"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BDA320D-ACD5-EE9E-4D89-0D8C386B59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70485" y="1916820"/>
            <a:ext cx="1844355" cy="2344737"/>
          </a:xfrm>
          <a:prstGeom prst="snip2DiagRect">
            <a:avLst>
              <a:gd name="adj1" fmla="val 0"/>
              <a:gd name="adj2" fmla="val 30404"/>
            </a:avLst>
          </a:prstGeom>
        </p:spPr>
        <p:txBody>
          <a:bodyPr>
            <a:normAutofit/>
          </a:bodyPr>
          <a:lstStyle>
            <a:lvl1pPr>
              <a:defRPr sz="1050"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497432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flag&#10;&#10;Description automatically generated">
            <a:extLst>
              <a:ext uri="{FF2B5EF4-FFF2-40B4-BE49-F238E27FC236}">
                <a16:creationId xmlns:a16="http://schemas.microsoft.com/office/drawing/2014/main" id="{82691EF5-6F92-B587-F125-5E8D08C2C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>
            <a:off x="0" y="828"/>
            <a:ext cx="12192000" cy="220287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41423" y="603873"/>
            <a:ext cx="6909155" cy="755374"/>
          </a:xfrm>
        </p:spPr>
        <p:txBody>
          <a:bodyPr anchor="b">
            <a:noAutofit/>
          </a:bodyPr>
          <a:lstStyle>
            <a:lvl1pPr algn="ctr"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29882" y="1284884"/>
            <a:ext cx="3932237" cy="386863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6901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flag&#10;&#10;Description automatically generated">
            <a:extLst>
              <a:ext uri="{FF2B5EF4-FFF2-40B4-BE49-F238E27FC236}">
                <a16:creationId xmlns:a16="http://schemas.microsoft.com/office/drawing/2014/main" id="{82691EF5-6F92-B587-F125-5E8D08C2C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533548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59" y="3068523"/>
            <a:ext cx="3999074" cy="755374"/>
          </a:xfrm>
        </p:spPr>
        <p:txBody>
          <a:bodyPr anchor="b">
            <a:noAutofit/>
          </a:bodyPr>
          <a:lstStyle>
            <a:lvl1pPr algn="ctr"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6059" y="3752875"/>
            <a:ext cx="3932237" cy="386863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8140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16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16" y="1050234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0268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49641DA-00B9-1259-FECE-8C119C89D0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6450" cy="6858000"/>
          </a:xfrm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608" y="914400"/>
            <a:ext cx="10980784" cy="1234109"/>
          </a:xfrm>
        </p:spPr>
        <p:txBody>
          <a:bodyPr anchor="b">
            <a:noAutofit/>
          </a:bodyPr>
          <a:lstStyle>
            <a:lvl1pPr algn="r">
              <a:defRPr sz="7200" b="1" i="0">
                <a:latin typeface="Bebas Neue Pro" panose="020B0606020202050201" pitchFamily="34" charset="77"/>
                <a:cs typeface="IvyPresto Headline" panose="020B0404020101010102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1275" y="2488509"/>
            <a:ext cx="5195117" cy="940491"/>
          </a:xfrm>
        </p:spPr>
        <p:txBody>
          <a:bodyPr>
            <a:normAutofit/>
          </a:bodyPr>
          <a:lstStyle>
            <a:lvl1pPr marL="0" indent="0" algn="r">
              <a:buNone/>
              <a:defRPr sz="16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9321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flag&#10;&#10;Description automatically generated">
            <a:extLst>
              <a:ext uri="{FF2B5EF4-FFF2-40B4-BE49-F238E27FC236}">
                <a16:creationId xmlns:a16="http://schemas.microsoft.com/office/drawing/2014/main" id="{44938348-B995-7D59-F2B2-ECC4DC04B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0D1A0FF-8F4D-C353-CF30-4CC1AC5C64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812879"/>
            <a:ext cx="9144000" cy="927628"/>
          </a:xfrm>
        </p:spPr>
        <p:txBody>
          <a:bodyPr anchor="b"/>
          <a:lstStyle>
            <a:lvl1pPr algn="ctr">
              <a:defRPr lang="en-US" sz="6000" b="1" i="0" kern="1200" dirty="0">
                <a:solidFill>
                  <a:schemeClr val="bg1"/>
                </a:solidFill>
                <a:latin typeface="Bebas Neue Pro" panose="020B0606020202050201" pitchFamily="34" charset="77"/>
                <a:ea typeface="+mn-ea"/>
                <a:cs typeface="IvyPresto Headline" panose="020B0404020101010102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33CD3F7-BA99-315A-2B31-29994977B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59420"/>
            <a:ext cx="9144000" cy="732895"/>
          </a:xfrm>
        </p:spPr>
        <p:txBody>
          <a:bodyPr/>
          <a:lstStyle>
            <a:lvl1pPr marL="0" indent="0" algn="ctr">
              <a:buNone/>
              <a:defRPr sz="1800" spc="0">
                <a:solidFill>
                  <a:schemeClr val="bg1"/>
                </a:solidFill>
                <a:latin typeface="IvyPresto Headline" panose="020B0404020101010102" pitchFamily="34" charset="0"/>
                <a:cs typeface="IvyPresto Headline" panose="020B0404020101010102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2" name="Picture 11" descr="A logo with a flag&#10;&#10;Description automatically generated">
            <a:extLst>
              <a:ext uri="{FF2B5EF4-FFF2-40B4-BE49-F238E27FC236}">
                <a16:creationId xmlns:a16="http://schemas.microsoft.com/office/drawing/2014/main" id="{7AABC0A8-12A3-B731-0C1B-6FDE0AA9BD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973" y="29325"/>
            <a:ext cx="2644055" cy="264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26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blue fabric&#10;&#10;Description automatically generated">
            <a:extLst>
              <a:ext uri="{FF2B5EF4-FFF2-40B4-BE49-F238E27FC236}">
                <a16:creationId xmlns:a16="http://schemas.microsoft.com/office/drawing/2014/main" id="{37E804B7-6FFD-134B-49A2-C096F2AF8E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3" name="Snip Diagonal Corner Rectangle 2">
            <a:extLst>
              <a:ext uri="{FF2B5EF4-FFF2-40B4-BE49-F238E27FC236}">
                <a16:creationId xmlns:a16="http://schemas.microsoft.com/office/drawing/2014/main" id="{43BDEF81-D653-B250-8CB1-BD77232AE8BF}"/>
              </a:ext>
            </a:extLst>
          </p:cNvPr>
          <p:cNvSpPr/>
          <p:nvPr userDrawn="1"/>
        </p:nvSpPr>
        <p:spPr>
          <a:xfrm>
            <a:off x="896112" y="1152144"/>
            <a:ext cx="11295888" cy="5705856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77274C-AA58-2D13-4AF8-95ED094776BD}"/>
              </a:ext>
            </a:extLst>
          </p:cNvPr>
          <p:cNvSpPr txBox="1"/>
          <p:nvPr userDrawn="1"/>
        </p:nvSpPr>
        <p:spPr>
          <a:xfrm>
            <a:off x="-1" y="-978408"/>
            <a:ext cx="3465576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49600" b="1" i="0" dirty="0">
                <a:solidFill>
                  <a:schemeClr val="tx2"/>
                </a:solidFill>
                <a:latin typeface="Bebas Neue Pro" panose="020B0606020202050201" pitchFamily="34" charset="77"/>
                <a:cs typeface="IvyPresto Headline" panose="020B0404020101010102" pitchFamily="34" charset="0"/>
              </a:rPr>
              <a:t>“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5B347F-5C37-AFB2-9773-668F105696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98726" y="2277301"/>
            <a:ext cx="7858505" cy="23038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3"/>
                </a:solidFill>
                <a:latin typeface="IvyPresto Headline" panose="020B0404020101010102" pitchFamily="34" charset="0"/>
                <a:cs typeface="IvyPresto Headline" panose="020B0404020101010102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 err="1"/>
              <a:t>Lorem</a:t>
            </a:r>
            <a:r>
              <a:rPr lang="pt-PT" dirty="0"/>
              <a:t> </a:t>
            </a:r>
            <a:r>
              <a:rPr lang="pt-PT" dirty="0" err="1"/>
              <a:t>ipsum</a:t>
            </a:r>
            <a:r>
              <a:rPr lang="pt-PT" dirty="0"/>
              <a:t> </a:t>
            </a:r>
            <a:r>
              <a:rPr lang="pt-PT" dirty="0" err="1"/>
              <a:t>dolor</a:t>
            </a:r>
            <a:r>
              <a:rPr lang="pt-PT" dirty="0"/>
              <a:t> </a:t>
            </a:r>
            <a:r>
              <a:rPr lang="pt-PT" dirty="0" err="1"/>
              <a:t>sit</a:t>
            </a:r>
            <a:r>
              <a:rPr lang="pt-PT" dirty="0"/>
              <a:t> </a:t>
            </a:r>
            <a:r>
              <a:rPr lang="pt-PT" dirty="0" err="1"/>
              <a:t>amet</a:t>
            </a:r>
            <a:r>
              <a:rPr lang="pt-PT" dirty="0"/>
              <a:t>, </a:t>
            </a:r>
            <a:r>
              <a:rPr lang="pt-PT" dirty="0" err="1"/>
              <a:t>consectetuer</a:t>
            </a:r>
            <a:r>
              <a:rPr lang="pt-PT" dirty="0"/>
              <a:t> </a:t>
            </a:r>
            <a:r>
              <a:rPr lang="pt-PT" dirty="0" err="1"/>
              <a:t>adipiscing</a:t>
            </a:r>
            <a:r>
              <a:rPr lang="pt-PT" dirty="0"/>
              <a:t> </a:t>
            </a:r>
            <a:r>
              <a:rPr lang="pt-PT" dirty="0" err="1"/>
              <a:t>elit</a:t>
            </a:r>
            <a:r>
              <a:rPr lang="pt-PT" dirty="0"/>
              <a:t>. </a:t>
            </a:r>
            <a:r>
              <a:rPr lang="pt-PT" dirty="0" err="1"/>
              <a:t>Maecenas</a:t>
            </a:r>
            <a:r>
              <a:rPr lang="pt-PT" dirty="0"/>
              <a:t> </a:t>
            </a:r>
            <a:r>
              <a:rPr lang="pt-PT" dirty="0" err="1"/>
              <a:t>porttitor</a:t>
            </a:r>
            <a:r>
              <a:rPr lang="pt-PT" dirty="0"/>
              <a:t> </a:t>
            </a:r>
            <a:r>
              <a:rPr lang="pt-PT" dirty="0" err="1"/>
              <a:t>congue</a:t>
            </a:r>
            <a:r>
              <a:rPr lang="pt-PT" dirty="0"/>
              <a:t> massa. </a:t>
            </a:r>
            <a:r>
              <a:rPr lang="pt-PT" dirty="0" err="1"/>
              <a:t>Fusce</a:t>
            </a:r>
            <a:r>
              <a:rPr lang="pt-PT" dirty="0"/>
              <a:t> </a:t>
            </a:r>
            <a:r>
              <a:rPr lang="pt-PT" dirty="0" err="1"/>
              <a:t>posuere</a:t>
            </a:r>
            <a:r>
              <a:rPr lang="pt-PT" dirty="0"/>
              <a:t>, magna </a:t>
            </a:r>
            <a:r>
              <a:rPr lang="pt-PT" dirty="0" err="1"/>
              <a:t>sed</a:t>
            </a:r>
            <a:r>
              <a:rPr lang="pt-PT" dirty="0"/>
              <a:t> pulvinar. </a:t>
            </a:r>
            <a:r>
              <a:rPr lang="pt-PT" dirty="0" err="1"/>
              <a:t>Lorem</a:t>
            </a:r>
            <a:r>
              <a:rPr lang="pt-PT" dirty="0"/>
              <a:t> </a:t>
            </a:r>
            <a:r>
              <a:rPr lang="pt-PT" dirty="0" err="1"/>
              <a:t>ipsum</a:t>
            </a:r>
            <a:r>
              <a:rPr lang="pt-PT" dirty="0"/>
              <a:t> </a:t>
            </a:r>
            <a:r>
              <a:rPr lang="pt-PT" dirty="0" err="1"/>
              <a:t>dolor</a:t>
            </a:r>
            <a:r>
              <a:rPr lang="pt-PT" dirty="0"/>
              <a:t> </a:t>
            </a:r>
            <a:r>
              <a:rPr lang="pt-PT" dirty="0" err="1"/>
              <a:t>sit</a:t>
            </a:r>
            <a:r>
              <a:rPr lang="pt-PT" dirty="0"/>
              <a:t> </a:t>
            </a:r>
            <a:r>
              <a:rPr lang="pt-PT" dirty="0" err="1"/>
              <a:t>amet</a:t>
            </a:r>
            <a:r>
              <a:rPr lang="pt-PT" dirty="0"/>
              <a:t>, </a:t>
            </a:r>
            <a:r>
              <a:rPr lang="pt-PT" dirty="0" err="1"/>
              <a:t>consectetuer</a:t>
            </a:r>
            <a:r>
              <a:rPr lang="pt-PT" dirty="0"/>
              <a:t> </a:t>
            </a:r>
            <a:r>
              <a:rPr lang="pt-PT" dirty="0" err="1"/>
              <a:t>adipiscing</a:t>
            </a:r>
            <a:r>
              <a:rPr lang="pt-PT" dirty="0"/>
              <a:t> </a:t>
            </a:r>
            <a:r>
              <a:rPr lang="pt-PT" dirty="0" err="1"/>
              <a:t>elit</a:t>
            </a:r>
            <a:r>
              <a:rPr lang="pt-PT" dirty="0"/>
              <a:t>. </a:t>
            </a:r>
            <a:r>
              <a:rPr lang="pt-PT" dirty="0" err="1"/>
              <a:t>Maecenas</a:t>
            </a:r>
            <a:r>
              <a:rPr lang="pt-PT" dirty="0"/>
              <a:t> </a:t>
            </a:r>
            <a:r>
              <a:rPr lang="pt-PT" dirty="0" err="1"/>
              <a:t>porttitor</a:t>
            </a:r>
            <a:r>
              <a:rPr lang="pt-PT" dirty="0"/>
              <a:t> </a:t>
            </a:r>
            <a:r>
              <a:rPr lang="pt-PT" dirty="0" err="1"/>
              <a:t>congue</a:t>
            </a:r>
            <a:r>
              <a:rPr lang="pt-PT" dirty="0"/>
              <a:t> massa. </a:t>
            </a:r>
            <a:r>
              <a:rPr lang="pt-PT" dirty="0" err="1"/>
              <a:t>Fusce</a:t>
            </a:r>
            <a:r>
              <a:rPr lang="pt-PT" dirty="0"/>
              <a:t> </a:t>
            </a:r>
            <a:r>
              <a:rPr lang="pt-PT" dirty="0" err="1"/>
              <a:t>posuere</a:t>
            </a:r>
            <a:r>
              <a:rPr lang="pt-PT" dirty="0"/>
              <a:t>, magna </a:t>
            </a:r>
            <a:r>
              <a:rPr lang="pt-PT" dirty="0" err="1"/>
              <a:t>sed</a:t>
            </a:r>
            <a:r>
              <a:rPr lang="pt-PT" dirty="0"/>
              <a:t> pulvinar.</a:t>
            </a:r>
            <a:endParaRPr lang="en-A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ABA6A5-8D28-272A-D92D-2C702793BB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66040" y="5445378"/>
            <a:ext cx="5065712" cy="1019429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3200" b="1" i="0">
                <a:solidFill>
                  <a:schemeClr val="accent3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pt-PT" dirty="0" err="1"/>
              <a:t>Name</a:t>
            </a:r>
            <a:r>
              <a:rPr lang="pt-PT" dirty="0"/>
              <a:t> </a:t>
            </a:r>
            <a:r>
              <a:rPr lang="pt-PT" dirty="0" err="1"/>
              <a:t>Surname</a:t>
            </a:r>
            <a:br>
              <a:rPr lang="pt-PT" dirty="0"/>
            </a:br>
            <a:r>
              <a:rPr lang="pt-PT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7997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white fabric&#10;&#10;Description automatically generated">
            <a:extLst>
              <a:ext uri="{FF2B5EF4-FFF2-40B4-BE49-F238E27FC236}">
                <a16:creationId xmlns:a16="http://schemas.microsoft.com/office/drawing/2014/main" id="{E5FBC42F-BAB6-028A-9159-A8C07B3D63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12193473" cy="6858000"/>
          </a:xfrm>
          <a:prstGeom prst="rect">
            <a:avLst/>
          </a:prstGeom>
        </p:spPr>
      </p:pic>
      <p:sp>
        <p:nvSpPr>
          <p:cNvPr id="3" name="Snip Diagonal Corner Rectangle 2">
            <a:extLst>
              <a:ext uri="{FF2B5EF4-FFF2-40B4-BE49-F238E27FC236}">
                <a16:creationId xmlns:a16="http://schemas.microsoft.com/office/drawing/2014/main" id="{43BDEF81-D653-B250-8CB1-BD77232AE8BF}"/>
              </a:ext>
            </a:extLst>
          </p:cNvPr>
          <p:cNvSpPr/>
          <p:nvPr userDrawn="1"/>
        </p:nvSpPr>
        <p:spPr>
          <a:xfrm>
            <a:off x="896112" y="1152144"/>
            <a:ext cx="11295888" cy="5705856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77274C-AA58-2D13-4AF8-95ED094776BD}"/>
              </a:ext>
            </a:extLst>
          </p:cNvPr>
          <p:cNvSpPr txBox="1"/>
          <p:nvPr userDrawn="1"/>
        </p:nvSpPr>
        <p:spPr>
          <a:xfrm>
            <a:off x="-1" y="-978408"/>
            <a:ext cx="3465576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49600" b="1" i="0" dirty="0">
                <a:solidFill>
                  <a:schemeClr val="accent4"/>
                </a:solidFill>
                <a:latin typeface="Bebas Neue Pro" panose="020B0606020202050201" pitchFamily="34" charset="77"/>
                <a:cs typeface="IvyPresto Headline" panose="020B0404020101010102" pitchFamily="34" charset="0"/>
              </a:rPr>
              <a:t>“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5B347F-5C37-AFB2-9773-668F105696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98726" y="2277301"/>
            <a:ext cx="7858505" cy="23038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IvyPresto Headline" panose="020B0404020101010102" pitchFamily="34" charset="0"/>
                <a:cs typeface="IvyPresto Headline" panose="020B0404020101010102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 err="1"/>
              <a:t>Lorem</a:t>
            </a:r>
            <a:r>
              <a:rPr lang="pt-PT" dirty="0"/>
              <a:t> </a:t>
            </a:r>
            <a:r>
              <a:rPr lang="pt-PT" dirty="0" err="1"/>
              <a:t>ipsum</a:t>
            </a:r>
            <a:r>
              <a:rPr lang="pt-PT" dirty="0"/>
              <a:t> </a:t>
            </a:r>
            <a:r>
              <a:rPr lang="pt-PT" dirty="0" err="1"/>
              <a:t>dolor</a:t>
            </a:r>
            <a:r>
              <a:rPr lang="pt-PT" dirty="0"/>
              <a:t> </a:t>
            </a:r>
            <a:r>
              <a:rPr lang="pt-PT" dirty="0" err="1"/>
              <a:t>sit</a:t>
            </a:r>
            <a:r>
              <a:rPr lang="pt-PT" dirty="0"/>
              <a:t> </a:t>
            </a:r>
            <a:r>
              <a:rPr lang="pt-PT" dirty="0" err="1"/>
              <a:t>amet</a:t>
            </a:r>
            <a:r>
              <a:rPr lang="pt-PT" dirty="0"/>
              <a:t>, </a:t>
            </a:r>
            <a:r>
              <a:rPr lang="pt-PT" dirty="0" err="1"/>
              <a:t>consectetuer</a:t>
            </a:r>
            <a:r>
              <a:rPr lang="pt-PT" dirty="0"/>
              <a:t> </a:t>
            </a:r>
            <a:r>
              <a:rPr lang="pt-PT" dirty="0" err="1"/>
              <a:t>adipiscing</a:t>
            </a:r>
            <a:r>
              <a:rPr lang="pt-PT" dirty="0"/>
              <a:t> </a:t>
            </a:r>
            <a:r>
              <a:rPr lang="pt-PT" dirty="0" err="1"/>
              <a:t>elit</a:t>
            </a:r>
            <a:r>
              <a:rPr lang="pt-PT" dirty="0"/>
              <a:t>. </a:t>
            </a:r>
            <a:r>
              <a:rPr lang="pt-PT" dirty="0" err="1"/>
              <a:t>Maecenas</a:t>
            </a:r>
            <a:r>
              <a:rPr lang="pt-PT" dirty="0"/>
              <a:t> </a:t>
            </a:r>
            <a:r>
              <a:rPr lang="pt-PT" dirty="0" err="1"/>
              <a:t>porttitor</a:t>
            </a:r>
            <a:r>
              <a:rPr lang="pt-PT" dirty="0"/>
              <a:t> </a:t>
            </a:r>
            <a:r>
              <a:rPr lang="pt-PT" dirty="0" err="1"/>
              <a:t>congue</a:t>
            </a:r>
            <a:r>
              <a:rPr lang="pt-PT" dirty="0"/>
              <a:t> massa. </a:t>
            </a:r>
            <a:r>
              <a:rPr lang="pt-PT" dirty="0" err="1"/>
              <a:t>Fusce</a:t>
            </a:r>
            <a:r>
              <a:rPr lang="pt-PT" dirty="0"/>
              <a:t> </a:t>
            </a:r>
            <a:r>
              <a:rPr lang="pt-PT" dirty="0" err="1"/>
              <a:t>posuere</a:t>
            </a:r>
            <a:r>
              <a:rPr lang="pt-PT" dirty="0"/>
              <a:t>, magna </a:t>
            </a:r>
            <a:r>
              <a:rPr lang="pt-PT" dirty="0" err="1"/>
              <a:t>sed</a:t>
            </a:r>
            <a:r>
              <a:rPr lang="pt-PT" dirty="0"/>
              <a:t> pulvinar. </a:t>
            </a:r>
            <a:r>
              <a:rPr lang="pt-PT" dirty="0" err="1"/>
              <a:t>Lorem</a:t>
            </a:r>
            <a:r>
              <a:rPr lang="pt-PT" dirty="0"/>
              <a:t> </a:t>
            </a:r>
            <a:r>
              <a:rPr lang="pt-PT" dirty="0" err="1"/>
              <a:t>ipsum</a:t>
            </a:r>
            <a:r>
              <a:rPr lang="pt-PT" dirty="0"/>
              <a:t> </a:t>
            </a:r>
            <a:r>
              <a:rPr lang="pt-PT" dirty="0" err="1"/>
              <a:t>dolor</a:t>
            </a:r>
            <a:r>
              <a:rPr lang="pt-PT" dirty="0"/>
              <a:t> </a:t>
            </a:r>
            <a:r>
              <a:rPr lang="pt-PT" dirty="0" err="1"/>
              <a:t>sit</a:t>
            </a:r>
            <a:r>
              <a:rPr lang="pt-PT" dirty="0"/>
              <a:t> </a:t>
            </a:r>
            <a:r>
              <a:rPr lang="pt-PT" dirty="0" err="1"/>
              <a:t>amet</a:t>
            </a:r>
            <a:r>
              <a:rPr lang="pt-PT" dirty="0"/>
              <a:t>, </a:t>
            </a:r>
            <a:r>
              <a:rPr lang="pt-PT" dirty="0" err="1"/>
              <a:t>consectetuer</a:t>
            </a:r>
            <a:r>
              <a:rPr lang="pt-PT" dirty="0"/>
              <a:t> </a:t>
            </a:r>
            <a:r>
              <a:rPr lang="pt-PT" dirty="0" err="1"/>
              <a:t>adipiscing</a:t>
            </a:r>
            <a:r>
              <a:rPr lang="pt-PT" dirty="0"/>
              <a:t> </a:t>
            </a:r>
            <a:r>
              <a:rPr lang="pt-PT" dirty="0" err="1"/>
              <a:t>elit</a:t>
            </a:r>
            <a:r>
              <a:rPr lang="pt-PT" dirty="0"/>
              <a:t>. </a:t>
            </a:r>
            <a:r>
              <a:rPr lang="pt-PT" dirty="0" err="1"/>
              <a:t>Maecenas</a:t>
            </a:r>
            <a:r>
              <a:rPr lang="pt-PT" dirty="0"/>
              <a:t> </a:t>
            </a:r>
            <a:r>
              <a:rPr lang="pt-PT" dirty="0" err="1"/>
              <a:t>porttitor</a:t>
            </a:r>
            <a:r>
              <a:rPr lang="pt-PT" dirty="0"/>
              <a:t> </a:t>
            </a:r>
            <a:r>
              <a:rPr lang="pt-PT" dirty="0" err="1"/>
              <a:t>congue</a:t>
            </a:r>
            <a:r>
              <a:rPr lang="pt-PT" dirty="0"/>
              <a:t> massa. </a:t>
            </a:r>
            <a:r>
              <a:rPr lang="pt-PT" dirty="0" err="1"/>
              <a:t>Fusce</a:t>
            </a:r>
            <a:r>
              <a:rPr lang="pt-PT" dirty="0"/>
              <a:t> </a:t>
            </a:r>
            <a:r>
              <a:rPr lang="pt-PT" dirty="0" err="1"/>
              <a:t>posuere</a:t>
            </a:r>
            <a:r>
              <a:rPr lang="pt-PT" dirty="0"/>
              <a:t>, magna </a:t>
            </a:r>
            <a:r>
              <a:rPr lang="pt-PT" dirty="0" err="1"/>
              <a:t>sed</a:t>
            </a:r>
            <a:r>
              <a:rPr lang="pt-PT" dirty="0"/>
              <a:t> pulvinar.</a:t>
            </a:r>
            <a:endParaRPr lang="en-A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ABA6A5-8D28-272A-D92D-2C702793BB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66040" y="5445378"/>
            <a:ext cx="5065712" cy="1019429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32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pt-PT" dirty="0" err="1"/>
              <a:t>Name</a:t>
            </a:r>
            <a:r>
              <a:rPr lang="pt-PT" dirty="0"/>
              <a:t> </a:t>
            </a:r>
            <a:r>
              <a:rPr lang="pt-PT" dirty="0" err="1"/>
              <a:t>Surname</a:t>
            </a:r>
            <a:br>
              <a:rPr lang="pt-PT" dirty="0"/>
            </a:br>
            <a:r>
              <a:rPr lang="pt-PT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817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blue fabric&#10;&#10;Description automatically generated">
            <a:extLst>
              <a:ext uri="{FF2B5EF4-FFF2-40B4-BE49-F238E27FC236}">
                <a16:creationId xmlns:a16="http://schemas.microsoft.com/office/drawing/2014/main" id="{37E804B7-6FFD-134B-49A2-C096F2AF8E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3" name="Snip Single Corner Rectangle 2">
            <a:extLst>
              <a:ext uri="{FF2B5EF4-FFF2-40B4-BE49-F238E27FC236}">
                <a16:creationId xmlns:a16="http://schemas.microsoft.com/office/drawing/2014/main" id="{43BDEF81-D653-B250-8CB1-BD77232AE8BF}"/>
              </a:ext>
            </a:extLst>
          </p:cNvPr>
          <p:cNvSpPr/>
          <p:nvPr userDrawn="1"/>
        </p:nvSpPr>
        <p:spPr>
          <a:xfrm rot="10800000">
            <a:off x="896112" y="1152144"/>
            <a:ext cx="10177272" cy="5422392"/>
          </a:xfrm>
          <a:prstGeom prst="snip1Rect">
            <a:avLst>
              <a:gd name="adj" fmla="val 4123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77274C-AA58-2D13-4AF8-95ED094776BD}"/>
              </a:ext>
            </a:extLst>
          </p:cNvPr>
          <p:cNvSpPr txBox="1"/>
          <p:nvPr userDrawn="1"/>
        </p:nvSpPr>
        <p:spPr>
          <a:xfrm>
            <a:off x="-1" y="-978408"/>
            <a:ext cx="3465576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49600" b="1" i="0" dirty="0">
                <a:solidFill>
                  <a:schemeClr val="tx2"/>
                </a:solidFill>
                <a:latin typeface="Bebas Neue Pro" panose="020B0606020202050201" pitchFamily="34" charset="77"/>
                <a:cs typeface="IvyPresto Headline" panose="020B0404020101010102" pitchFamily="34" charset="0"/>
              </a:rPr>
              <a:t>“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5B347F-5C37-AFB2-9773-668F105696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83030" y="2027968"/>
            <a:ext cx="6253786" cy="23038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3"/>
                </a:solidFill>
                <a:latin typeface="IvyPresto Headline" panose="020B0404020101010102" pitchFamily="34" charset="0"/>
                <a:cs typeface="IvyPresto Headline" panose="020B0404020101010102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 err="1"/>
              <a:t>Lorem</a:t>
            </a:r>
            <a:r>
              <a:rPr lang="pt-PT" dirty="0"/>
              <a:t> </a:t>
            </a:r>
            <a:r>
              <a:rPr lang="pt-PT" dirty="0" err="1"/>
              <a:t>ipsum</a:t>
            </a:r>
            <a:r>
              <a:rPr lang="pt-PT" dirty="0"/>
              <a:t> </a:t>
            </a:r>
            <a:r>
              <a:rPr lang="pt-PT" dirty="0" err="1"/>
              <a:t>dolor</a:t>
            </a:r>
            <a:r>
              <a:rPr lang="pt-PT" dirty="0"/>
              <a:t> </a:t>
            </a:r>
            <a:r>
              <a:rPr lang="pt-PT" dirty="0" err="1"/>
              <a:t>sit</a:t>
            </a:r>
            <a:r>
              <a:rPr lang="pt-PT" dirty="0"/>
              <a:t> </a:t>
            </a:r>
            <a:r>
              <a:rPr lang="pt-PT" dirty="0" err="1"/>
              <a:t>amet</a:t>
            </a:r>
            <a:r>
              <a:rPr lang="pt-PT" dirty="0"/>
              <a:t>, </a:t>
            </a:r>
            <a:r>
              <a:rPr lang="pt-PT" dirty="0" err="1"/>
              <a:t>consectetuer</a:t>
            </a:r>
            <a:r>
              <a:rPr lang="pt-PT" dirty="0"/>
              <a:t> </a:t>
            </a:r>
            <a:r>
              <a:rPr lang="pt-PT" dirty="0" err="1"/>
              <a:t>adipiscing</a:t>
            </a:r>
            <a:r>
              <a:rPr lang="pt-PT" dirty="0"/>
              <a:t> </a:t>
            </a:r>
            <a:r>
              <a:rPr lang="pt-PT" dirty="0" err="1"/>
              <a:t>elit</a:t>
            </a:r>
            <a:r>
              <a:rPr lang="pt-PT" dirty="0"/>
              <a:t>. </a:t>
            </a:r>
            <a:r>
              <a:rPr lang="pt-PT" dirty="0" err="1"/>
              <a:t>Maecenas</a:t>
            </a:r>
            <a:r>
              <a:rPr lang="pt-PT" dirty="0"/>
              <a:t> </a:t>
            </a:r>
            <a:r>
              <a:rPr lang="pt-PT" dirty="0" err="1"/>
              <a:t>porttitor</a:t>
            </a:r>
            <a:r>
              <a:rPr lang="pt-PT" dirty="0"/>
              <a:t> </a:t>
            </a:r>
            <a:r>
              <a:rPr lang="pt-PT" dirty="0" err="1"/>
              <a:t>congue</a:t>
            </a:r>
            <a:r>
              <a:rPr lang="pt-PT" dirty="0"/>
              <a:t> massa. </a:t>
            </a:r>
            <a:r>
              <a:rPr lang="pt-PT" dirty="0" err="1"/>
              <a:t>Fusce</a:t>
            </a:r>
            <a:r>
              <a:rPr lang="pt-PT" dirty="0"/>
              <a:t> </a:t>
            </a:r>
            <a:r>
              <a:rPr lang="pt-PT" dirty="0" err="1"/>
              <a:t>posuere</a:t>
            </a:r>
            <a:r>
              <a:rPr lang="pt-PT" dirty="0"/>
              <a:t>, magna </a:t>
            </a:r>
            <a:r>
              <a:rPr lang="pt-PT" dirty="0" err="1"/>
              <a:t>sed</a:t>
            </a:r>
            <a:r>
              <a:rPr lang="pt-PT" dirty="0"/>
              <a:t> pulvinar. </a:t>
            </a:r>
            <a:r>
              <a:rPr lang="pt-PT" dirty="0" err="1"/>
              <a:t>Lorem</a:t>
            </a:r>
            <a:r>
              <a:rPr lang="pt-PT" dirty="0"/>
              <a:t> </a:t>
            </a:r>
            <a:r>
              <a:rPr lang="pt-PT" dirty="0" err="1"/>
              <a:t>ipsum</a:t>
            </a:r>
            <a:r>
              <a:rPr lang="pt-PT" dirty="0"/>
              <a:t> </a:t>
            </a:r>
            <a:r>
              <a:rPr lang="pt-PT" dirty="0" err="1"/>
              <a:t>dolor</a:t>
            </a:r>
            <a:r>
              <a:rPr lang="pt-PT" dirty="0"/>
              <a:t> </a:t>
            </a:r>
            <a:r>
              <a:rPr lang="pt-PT" dirty="0" err="1"/>
              <a:t>sit</a:t>
            </a:r>
            <a:r>
              <a:rPr lang="pt-PT" dirty="0"/>
              <a:t> </a:t>
            </a:r>
            <a:r>
              <a:rPr lang="pt-PT" dirty="0" err="1"/>
              <a:t>amet</a:t>
            </a:r>
            <a:r>
              <a:rPr lang="pt-PT" dirty="0"/>
              <a:t>, </a:t>
            </a:r>
            <a:r>
              <a:rPr lang="pt-PT" dirty="0" err="1"/>
              <a:t>consectetuer</a:t>
            </a:r>
            <a:r>
              <a:rPr lang="pt-PT" dirty="0"/>
              <a:t> </a:t>
            </a:r>
            <a:r>
              <a:rPr lang="pt-PT" dirty="0" err="1"/>
              <a:t>adipiscing</a:t>
            </a:r>
            <a:r>
              <a:rPr lang="pt-PT" dirty="0"/>
              <a:t> </a:t>
            </a:r>
            <a:r>
              <a:rPr lang="pt-PT" dirty="0" err="1"/>
              <a:t>elit</a:t>
            </a:r>
            <a:r>
              <a:rPr lang="pt-PT" dirty="0"/>
              <a:t>. </a:t>
            </a:r>
            <a:r>
              <a:rPr lang="pt-PT" dirty="0" err="1"/>
              <a:t>Maecenas</a:t>
            </a:r>
            <a:r>
              <a:rPr lang="pt-PT" dirty="0"/>
              <a:t> </a:t>
            </a:r>
            <a:r>
              <a:rPr lang="pt-PT" dirty="0" err="1"/>
              <a:t>porttitor</a:t>
            </a:r>
            <a:r>
              <a:rPr lang="pt-PT" dirty="0"/>
              <a:t> </a:t>
            </a:r>
            <a:r>
              <a:rPr lang="pt-PT" dirty="0" err="1"/>
              <a:t>congue</a:t>
            </a:r>
            <a:r>
              <a:rPr lang="pt-PT" dirty="0"/>
              <a:t> massa. </a:t>
            </a:r>
            <a:r>
              <a:rPr lang="pt-PT" dirty="0" err="1"/>
              <a:t>Fusce</a:t>
            </a:r>
            <a:r>
              <a:rPr lang="pt-PT" dirty="0"/>
              <a:t> </a:t>
            </a:r>
            <a:r>
              <a:rPr lang="pt-PT" dirty="0" err="1"/>
              <a:t>posuere</a:t>
            </a:r>
            <a:r>
              <a:rPr lang="pt-PT" dirty="0"/>
              <a:t>, magna </a:t>
            </a:r>
            <a:r>
              <a:rPr lang="pt-PT" dirty="0" err="1"/>
              <a:t>sed</a:t>
            </a:r>
            <a:r>
              <a:rPr lang="pt-PT" dirty="0"/>
              <a:t> pulvinar.</a:t>
            </a:r>
            <a:endParaRPr lang="en-A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ABA6A5-8D28-272A-D92D-2C702793BB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74" y="5196141"/>
            <a:ext cx="5065712" cy="1019429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3200" b="1" i="0">
                <a:solidFill>
                  <a:schemeClr val="accent3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pt-PT" dirty="0" err="1"/>
              <a:t>Name</a:t>
            </a:r>
            <a:r>
              <a:rPr lang="pt-PT" dirty="0"/>
              <a:t> </a:t>
            </a:r>
            <a:r>
              <a:rPr lang="pt-PT" dirty="0" err="1"/>
              <a:t>Surname</a:t>
            </a:r>
            <a:br>
              <a:rPr lang="pt-PT" dirty="0"/>
            </a:br>
            <a:r>
              <a:rPr lang="pt-PT" dirty="0" err="1"/>
              <a:t>Title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047EAC9-C0A6-B47F-4525-9FBF3D2B14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34528" y="574198"/>
            <a:ext cx="3761232" cy="4171538"/>
          </a:xfrm>
          <a:prstGeom prst="snip2DiagRect">
            <a:avLst>
              <a:gd name="adj1" fmla="val 0"/>
              <a:gd name="adj2" fmla="val 31476"/>
            </a:avLst>
          </a:prstGeom>
          <a:solidFill>
            <a:schemeClr val="bg1"/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7055033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white fabric&#10;&#10;Description automatically generated">
            <a:extLst>
              <a:ext uri="{FF2B5EF4-FFF2-40B4-BE49-F238E27FC236}">
                <a16:creationId xmlns:a16="http://schemas.microsoft.com/office/drawing/2014/main" id="{2AE6CBBB-D361-67C5-28BE-0EC255DEE7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12193473" cy="6858000"/>
          </a:xfrm>
          <a:prstGeom prst="rect">
            <a:avLst/>
          </a:prstGeom>
        </p:spPr>
      </p:pic>
      <p:sp>
        <p:nvSpPr>
          <p:cNvPr id="3" name="Snip Single Corner Rectangle 2">
            <a:extLst>
              <a:ext uri="{FF2B5EF4-FFF2-40B4-BE49-F238E27FC236}">
                <a16:creationId xmlns:a16="http://schemas.microsoft.com/office/drawing/2014/main" id="{43BDEF81-D653-B250-8CB1-BD77232AE8BF}"/>
              </a:ext>
            </a:extLst>
          </p:cNvPr>
          <p:cNvSpPr/>
          <p:nvPr userDrawn="1"/>
        </p:nvSpPr>
        <p:spPr>
          <a:xfrm rot="10800000">
            <a:off x="896112" y="1152144"/>
            <a:ext cx="10177272" cy="5422392"/>
          </a:xfrm>
          <a:prstGeom prst="snip1Rect">
            <a:avLst>
              <a:gd name="adj" fmla="val 4123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77274C-AA58-2D13-4AF8-95ED094776BD}"/>
              </a:ext>
            </a:extLst>
          </p:cNvPr>
          <p:cNvSpPr txBox="1"/>
          <p:nvPr userDrawn="1"/>
        </p:nvSpPr>
        <p:spPr>
          <a:xfrm>
            <a:off x="-1" y="-978408"/>
            <a:ext cx="3465576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49600" b="1" i="0" dirty="0">
                <a:solidFill>
                  <a:schemeClr val="accent4"/>
                </a:solidFill>
                <a:latin typeface="Bebas Neue Pro" panose="020B0606020202050201" pitchFamily="34" charset="77"/>
                <a:cs typeface="IvyPresto Headline" panose="020B0404020101010102" pitchFamily="34" charset="0"/>
              </a:rPr>
              <a:t>“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5B347F-5C37-AFB2-9773-668F105696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83030" y="2027968"/>
            <a:ext cx="6253786" cy="23038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IvyPresto Headline" panose="020B0404020101010102" pitchFamily="34" charset="0"/>
                <a:cs typeface="IvyPresto Headline" panose="020B0404020101010102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 err="1"/>
              <a:t>Lorem</a:t>
            </a:r>
            <a:r>
              <a:rPr lang="pt-PT" dirty="0"/>
              <a:t> </a:t>
            </a:r>
            <a:r>
              <a:rPr lang="pt-PT" dirty="0" err="1"/>
              <a:t>ipsum</a:t>
            </a:r>
            <a:r>
              <a:rPr lang="pt-PT" dirty="0"/>
              <a:t> </a:t>
            </a:r>
            <a:r>
              <a:rPr lang="pt-PT" dirty="0" err="1"/>
              <a:t>dolor</a:t>
            </a:r>
            <a:r>
              <a:rPr lang="pt-PT" dirty="0"/>
              <a:t> </a:t>
            </a:r>
            <a:r>
              <a:rPr lang="pt-PT" dirty="0" err="1"/>
              <a:t>sit</a:t>
            </a:r>
            <a:r>
              <a:rPr lang="pt-PT" dirty="0"/>
              <a:t> </a:t>
            </a:r>
            <a:r>
              <a:rPr lang="pt-PT" dirty="0" err="1"/>
              <a:t>amet</a:t>
            </a:r>
            <a:r>
              <a:rPr lang="pt-PT" dirty="0"/>
              <a:t>, </a:t>
            </a:r>
            <a:r>
              <a:rPr lang="pt-PT" dirty="0" err="1"/>
              <a:t>consectetuer</a:t>
            </a:r>
            <a:r>
              <a:rPr lang="pt-PT" dirty="0"/>
              <a:t> </a:t>
            </a:r>
            <a:r>
              <a:rPr lang="pt-PT" dirty="0" err="1"/>
              <a:t>adipiscing</a:t>
            </a:r>
            <a:r>
              <a:rPr lang="pt-PT" dirty="0"/>
              <a:t> </a:t>
            </a:r>
            <a:r>
              <a:rPr lang="pt-PT" dirty="0" err="1"/>
              <a:t>elit</a:t>
            </a:r>
            <a:r>
              <a:rPr lang="pt-PT" dirty="0"/>
              <a:t>. </a:t>
            </a:r>
            <a:r>
              <a:rPr lang="pt-PT" dirty="0" err="1"/>
              <a:t>Maecenas</a:t>
            </a:r>
            <a:r>
              <a:rPr lang="pt-PT" dirty="0"/>
              <a:t> </a:t>
            </a:r>
            <a:r>
              <a:rPr lang="pt-PT" dirty="0" err="1"/>
              <a:t>porttitor</a:t>
            </a:r>
            <a:r>
              <a:rPr lang="pt-PT" dirty="0"/>
              <a:t> </a:t>
            </a:r>
            <a:r>
              <a:rPr lang="pt-PT" dirty="0" err="1"/>
              <a:t>congue</a:t>
            </a:r>
            <a:r>
              <a:rPr lang="pt-PT" dirty="0"/>
              <a:t> massa. </a:t>
            </a:r>
            <a:r>
              <a:rPr lang="pt-PT" dirty="0" err="1"/>
              <a:t>Fusce</a:t>
            </a:r>
            <a:r>
              <a:rPr lang="pt-PT" dirty="0"/>
              <a:t> </a:t>
            </a:r>
            <a:r>
              <a:rPr lang="pt-PT" dirty="0" err="1"/>
              <a:t>posuere</a:t>
            </a:r>
            <a:r>
              <a:rPr lang="pt-PT" dirty="0"/>
              <a:t>, magna </a:t>
            </a:r>
            <a:r>
              <a:rPr lang="pt-PT" dirty="0" err="1"/>
              <a:t>sed</a:t>
            </a:r>
            <a:r>
              <a:rPr lang="pt-PT" dirty="0"/>
              <a:t> pulvinar. </a:t>
            </a:r>
            <a:r>
              <a:rPr lang="pt-PT" dirty="0" err="1"/>
              <a:t>Lorem</a:t>
            </a:r>
            <a:r>
              <a:rPr lang="pt-PT" dirty="0"/>
              <a:t> </a:t>
            </a:r>
            <a:r>
              <a:rPr lang="pt-PT" dirty="0" err="1"/>
              <a:t>ipsum</a:t>
            </a:r>
            <a:r>
              <a:rPr lang="pt-PT" dirty="0"/>
              <a:t> </a:t>
            </a:r>
            <a:r>
              <a:rPr lang="pt-PT" dirty="0" err="1"/>
              <a:t>dolor</a:t>
            </a:r>
            <a:r>
              <a:rPr lang="pt-PT" dirty="0"/>
              <a:t> </a:t>
            </a:r>
            <a:r>
              <a:rPr lang="pt-PT" dirty="0" err="1"/>
              <a:t>sit</a:t>
            </a:r>
            <a:r>
              <a:rPr lang="pt-PT" dirty="0"/>
              <a:t> </a:t>
            </a:r>
            <a:r>
              <a:rPr lang="pt-PT" dirty="0" err="1"/>
              <a:t>amet</a:t>
            </a:r>
            <a:r>
              <a:rPr lang="pt-PT" dirty="0"/>
              <a:t>, </a:t>
            </a:r>
            <a:r>
              <a:rPr lang="pt-PT" dirty="0" err="1"/>
              <a:t>consectetuer</a:t>
            </a:r>
            <a:r>
              <a:rPr lang="pt-PT" dirty="0"/>
              <a:t> </a:t>
            </a:r>
            <a:r>
              <a:rPr lang="pt-PT" dirty="0" err="1"/>
              <a:t>adipiscing</a:t>
            </a:r>
            <a:r>
              <a:rPr lang="pt-PT" dirty="0"/>
              <a:t> </a:t>
            </a:r>
            <a:r>
              <a:rPr lang="pt-PT" dirty="0" err="1"/>
              <a:t>elit</a:t>
            </a:r>
            <a:r>
              <a:rPr lang="pt-PT" dirty="0"/>
              <a:t>. </a:t>
            </a:r>
            <a:r>
              <a:rPr lang="pt-PT" dirty="0" err="1"/>
              <a:t>Maecenas</a:t>
            </a:r>
            <a:r>
              <a:rPr lang="pt-PT" dirty="0"/>
              <a:t> </a:t>
            </a:r>
            <a:r>
              <a:rPr lang="pt-PT" dirty="0" err="1"/>
              <a:t>porttitor</a:t>
            </a:r>
            <a:r>
              <a:rPr lang="pt-PT" dirty="0"/>
              <a:t> </a:t>
            </a:r>
            <a:r>
              <a:rPr lang="pt-PT" dirty="0" err="1"/>
              <a:t>congue</a:t>
            </a:r>
            <a:r>
              <a:rPr lang="pt-PT" dirty="0"/>
              <a:t> massa. </a:t>
            </a:r>
            <a:r>
              <a:rPr lang="pt-PT" dirty="0" err="1"/>
              <a:t>Fusce</a:t>
            </a:r>
            <a:r>
              <a:rPr lang="pt-PT" dirty="0"/>
              <a:t> </a:t>
            </a:r>
            <a:r>
              <a:rPr lang="pt-PT" dirty="0" err="1"/>
              <a:t>posuere</a:t>
            </a:r>
            <a:r>
              <a:rPr lang="pt-PT" dirty="0"/>
              <a:t>, magna </a:t>
            </a:r>
            <a:r>
              <a:rPr lang="pt-PT" dirty="0" err="1"/>
              <a:t>sed</a:t>
            </a:r>
            <a:r>
              <a:rPr lang="pt-PT" dirty="0"/>
              <a:t> pulvinar.</a:t>
            </a:r>
            <a:endParaRPr lang="en-A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ABA6A5-8D28-272A-D92D-2C702793BB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74" y="5196141"/>
            <a:ext cx="5065712" cy="1019429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32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pt-PT" dirty="0" err="1"/>
              <a:t>Name</a:t>
            </a:r>
            <a:r>
              <a:rPr lang="pt-PT" dirty="0"/>
              <a:t> </a:t>
            </a:r>
            <a:r>
              <a:rPr lang="pt-PT" dirty="0" err="1"/>
              <a:t>Surname</a:t>
            </a:r>
            <a:br>
              <a:rPr lang="pt-PT" dirty="0"/>
            </a:br>
            <a:r>
              <a:rPr lang="pt-PT" dirty="0" err="1"/>
              <a:t>Title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047EAC9-C0A6-B47F-4525-9FBF3D2B14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34528" y="574198"/>
            <a:ext cx="3761232" cy="4171538"/>
          </a:xfrm>
          <a:prstGeom prst="snip2DiagRect">
            <a:avLst>
              <a:gd name="adj1" fmla="val 0"/>
              <a:gd name="adj2" fmla="val 31476"/>
            </a:avLst>
          </a:prstGeom>
          <a:solidFill>
            <a:schemeClr val="bg1"/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9276569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flag&#10;&#10;Description automatically generated">
            <a:extLst>
              <a:ext uri="{FF2B5EF4-FFF2-40B4-BE49-F238E27FC236}">
                <a16:creationId xmlns:a16="http://schemas.microsoft.com/office/drawing/2014/main" id="{82691EF5-6F92-B587-F125-5E8D08C2C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93" y="288234"/>
            <a:ext cx="8570912" cy="1242392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93" y="1530626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99996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flag&#10;&#10;Description automatically generated">
            <a:extLst>
              <a:ext uri="{FF2B5EF4-FFF2-40B4-BE49-F238E27FC236}">
                <a16:creationId xmlns:a16="http://schemas.microsoft.com/office/drawing/2014/main" id="{82691EF5-6F92-B587-F125-5E8D08C2C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93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93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1493" y="1983266"/>
            <a:ext cx="11107046" cy="4298263"/>
          </a:xfrm>
        </p:spPr>
        <p:txBody>
          <a:bodyPr/>
          <a:lstStyle>
            <a:lvl1pPr>
              <a:defRPr sz="1400" b="0" i="0">
                <a:latin typeface="PP Telegraf" pitchFamily="2" charset="77"/>
              </a:defRPr>
            </a:lvl1pPr>
            <a:lvl2pPr>
              <a:defRPr sz="1200" b="0" i="0">
                <a:latin typeface="PP Telegraf" pitchFamily="2" charset="77"/>
              </a:defRPr>
            </a:lvl2pPr>
            <a:lvl3pPr>
              <a:defRPr sz="1100" b="0" i="0">
                <a:latin typeface="PP Telegraf" pitchFamily="2" charset="77"/>
              </a:defRPr>
            </a:lvl3pPr>
            <a:lvl4pPr>
              <a:defRPr sz="1100" b="0" i="0">
                <a:latin typeface="PP Telegraf" pitchFamily="2" charset="77"/>
              </a:defRPr>
            </a:lvl4pPr>
            <a:lvl5pPr>
              <a:defRPr sz="1100" b="0" i="0"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693824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flag&#10;&#10;Description automatically generated">
            <a:extLst>
              <a:ext uri="{FF2B5EF4-FFF2-40B4-BE49-F238E27FC236}">
                <a16:creationId xmlns:a16="http://schemas.microsoft.com/office/drawing/2014/main" id="{82691EF5-6F92-B587-F125-5E8D08C2C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93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93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1493" y="1983266"/>
            <a:ext cx="5312533" cy="4298263"/>
          </a:xfrm>
        </p:spPr>
        <p:txBody>
          <a:bodyPr/>
          <a:lstStyle>
            <a:lvl1pPr>
              <a:defRPr sz="1400" b="0" i="0">
                <a:latin typeface="PP Telegraf" pitchFamily="2" charset="77"/>
              </a:defRPr>
            </a:lvl1pPr>
            <a:lvl2pPr>
              <a:defRPr sz="1200" b="0" i="0">
                <a:latin typeface="PP Telegraf" pitchFamily="2" charset="77"/>
              </a:defRPr>
            </a:lvl2pPr>
            <a:lvl3pPr>
              <a:defRPr sz="1100" b="0" i="0">
                <a:latin typeface="PP Telegraf" pitchFamily="2" charset="77"/>
              </a:defRPr>
            </a:lvl3pPr>
            <a:lvl4pPr>
              <a:defRPr sz="1100" b="0" i="0">
                <a:latin typeface="PP Telegraf" pitchFamily="2" charset="77"/>
              </a:defRPr>
            </a:lvl4pPr>
            <a:lvl5pPr>
              <a:defRPr sz="1100" b="0" i="0"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06234F0B-D9EA-DDB9-5C0D-47E03399B0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56614" y="1983266"/>
            <a:ext cx="5312533" cy="4298263"/>
          </a:xfrm>
        </p:spPr>
        <p:txBody>
          <a:bodyPr/>
          <a:lstStyle>
            <a:lvl1pPr>
              <a:defRPr sz="1400" b="0" i="0">
                <a:latin typeface="PP Telegraf" pitchFamily="2" charset="77"/>
              </a:defRPr>
            </a:lvl1pPr>
            <a:lvl2pPr>
              <a:defRPr sz="1200" b="0" i="0">
                <a:latin typeface="PP Telegraf" pitchFamily="2" charset="77"/>
              </a:defRPr>
            </a:lvl2pPr>
            <a:lvl3pPr>
              <a:defRPr sz="1100" b="0" i="0">
                <a:latin typeface="PP Telegraf" pitchFamily="2" charset="77"/>
              </a:defRPr>
            </a:lvl3pPr>
            <a:lvl4pPr>
              <a:defRPr sz="1100" b="0" i="0">
                <a:latin typeface="PP Telegraf" pitchFamily="2" charset="77"/>
              </a:defRPr>
            </a:lvl4pPr>
            <a:lvl5pPr>
              <a:defRPr sz="1100" b="0" i="0"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981023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BAB64C-4EBD-8FD0-54EA-3F5E2CC5D7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pic>
        <p:nvPicPr>
          <p:cNvPr id="9" name="Picture 8" descr="A close-up of a flag&#10;&#10;Description automatically generated">
            <a:extLst>
              <a:ext uri="{FF2B5EF4-FFF2-40B4-BE49-F238E27FC236}">
                <a16:creationId xmlns:a16="http://schemas.microsoft.com/office/drawing/2014/main" id="{82691EF5-6F92-B587-F125-5E8D08C2C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93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93" y="1050234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1173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3B3B02-2242-DA90-56E5-578217650B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93" y="288234"/>
            <a:ext cx="8570912" cy="1242392"/>
          </a:xfrm>
        </p:spPr>
        <p:txBody>
          <a:bodyPr anchor="b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93" y="1530626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 descr="A close-up of a flag&#10;&#10;Description automatically generated">
            <a:extLst>
              <a:ext uri="{FF2B5EF4-FFF2-40B4-BE49-F238E27FC236}">
                <a16:creationId xmlns:a16="http://schemas.microsoft.com/office/drawing/2014/main" id="{CB5E03C7-F71A-C530-2E18-7F9A9E8B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053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3715B81-5BBD-6E30-9601-3A0CA06622C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93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93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1493" y="1983266"/>
            <a:ext cx="11107046" cy="4298263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pic>
        <p:nvPicPr>
          <p:cNvPr id="4" name="Picture 3" descr="A close-up of a flag&#10;&#10;Description automatically generated">
            <a:extLst>
              <a:ext uri="{FF2B5EF4-FFF2-40B4-BE49-F238E27FC236}">
                <a16:creationId xmlns:a16="http://schemas.microsoft.com/office/drawing/2014/main" id="{F79C7931-C515-1EED-D390-61299F809E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22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flag&#10;&#10;Description automatically generated">
            <a:extLst>
              <a:ext uri="{FF2B5EF4-FFF2-40B4-BE49-F238E27FC236}">
                <a16:creationId xmlns:a16="http://schemas.microsoft.com/office/drawing/2014/main" id="{44938348-B995-7D59-F2B2-ECC4DC04B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0D1A0FF-8F4D-C353-CF30-4CC1AC5C64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54097" y="2965186"/>
            <a:ext cx="9883806" cy="927628"/>
          </a:xfrm>
        </p:spPr>
        <p:txBody>
          <a:bodyPr anchor="b">
            <a:noAutofit/>
          </a:bodyPr>
          <a:lstStyle>
            <a:lvl1pPr algn="ctr">
              <a:defRPr lang="en-US" sz="7200" b="1" i="0" kern="1200" dirty="0">
                <a:solidFill>
                  <a:schemeClr val="bg1"/>
                </a:solidFill>
                <a:latin typeface="Bebas Neue Pro" panose="020B0606020202050201" pitchFamily="34" charset="77"/>
                <a:ea typeface="+mn-ea"/>
                <a:cs typeface="IvyPresto Headline" panose="020B0404020101010102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209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00F2E0-6B08-8C7A-AB1A-C7F5780AC4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93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93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1493" y="1983266"/>
            <a:ext cx="5312533" cy="4298263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06234F0B-D9EA-DDB9-5C0D-47E03399B0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56614" y="1983266"/>
            <a:ext cx="5312533" cy="4298263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pic>
        <p:nvPicPr>
          <p:cNvPr id="5" name="Picture 4" descr="A close-up of a flag&#10;&#10;Description automatically generated">
            <a:extLst>
              <a:ext uri="{FF2B5EF4-FFF2-40B4-BE49-F238E27FC236}">
                <a16:creationId xmlns:a16="http://schemas.microsoft.com/office/drawing/2014/main" id="{FFF2E6DE-9D76-C75A-857D-7C3EE59781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72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8867" y="288235"/>
            <a:ext cx="5928759" cy="755374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88867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8867" y="1983266"/>
            <a:ext cx="5928759" cy="4298263"/>
          </a:xfrm>
        </p:spPr>
        <p:txBody>
          <a:bodyPr/>
          <a:lstStyle>
            <a:lvl1pPr>
              <a:defRPr sz="1400" b="0" i="0">
                <a:latin typeface="PP Telegraf" pitchFamily="2" charset="77"/>
              </a:defRPr>
            </a:lvl1pPr>
            <a:lvl2pPr>
              <a:defRPr sz="1200" b="0" i="0">
                <a:latin typeface="PP Telegraf" pitchFamily="2" charset="77"/>
              </a:defRPr>
            </a:lvl2pPr>
            <a:lvl3pPr>
              <a:defRPr sz="1100" b="0" i="0">
                <a:latin typeface="PP Telegraf" pitchFamily="2" charset="77"/>
              </a:defRPr>
            </a:lvl3pPr>
            <a:lvl4pPr>
              <a:defRPr sz="1100" b="0" i="0">
                <a:latin typeface="PP Telegraf" pitchFamily="2" charset="77"/>
              </a:defRPr>
            </a:lvl4pPr>
            <a:lvl5pPr>
              <a:defRPr sz="1100" b="0" i="0"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35FEC03-47F0-5362-AD1A-ABF963AB7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9274" y="184150"/>
            <a:ext cx="5297488" cy="6489700"/>
          </a:xfrm>
          <a:prstGeom prst="snip2DiagRect">
            <a:avLst>
              <a:gd name="adj1" fmla="val 0"/>
              <a:gd name="adj2" fmla="val 17042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727545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63" y="288235"/>
            <a:ext cx="5928759" cy="755374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6763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6763" y="1983266"/>
            <a:ext cx="5928759" cy="4298263"/>
          </a:xfrm>
        </p:spPr>
        <p:txBody>
          <a:bodyPr/>
          <a:lstStyle>
            <a:lvl1pPr>
              <a:defRPr sz="1400" b="0" i="0">
                <a:latin typeface="PP Telegraf" pitchFamily="2" charset="77"/>
              </a:defRPr>
            </a:lvl1pPr>
            <a:lvl2pPr>
              <a:defRPr sz="1200" b="0" i="0">
                <a:latin typeface="PP Telegraf" pitchFamily="2" charset="77"/>
              </a:defRPr>
            </a:lvl2pPr>
            <a:lvl3pPr>
              <a:defRPr sz="1100" b="0" i="0">
                <a:latin typeface="PP Telegraf" pitchFamily="2" charset="77"/>
              </a:defRPr>
            </a:lvl3pPr>
            <a:lvl4pPr>
              <a:defRPr sz="1100" b="0" i="0">
                <a:latin typeface="PP Telegraf" pitchFamily="2" charset="77"/>
              </a:defRPr>
            </a:lvl4pPr>
            <a:lvl5pPr>
              <a:defRPr sz="1100" b="0" i="0"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35FEC03-47F0-5362-AD1A-ABF963AB7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05876" y="184150"/>
            <a:ext cx="5297488" cy="6489700"/>
          </a:xfrm>
          <a:prstGeom prst="snip2DiagRect">
            <a:avLst>
              <a:gd name="adj1" fmla="val 0"/>
              <a:gd name="adj2" fmla="val 17042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pic>
        <p:nvPicPr>
          <p:cNvPr id="3" name="Picture 2" descr="A close-up of a flag&#10;&#10;Description automatically generated">
            <a:extLst>
              <a:ext uri="{FF2B5EF4-FFF2-40B4-BE49-F238E27FC236}">
                <a16:creationId xmlns:a16="http://schemas.microsoft.com/office/drawing/2014/main" id="{9F1DDA2D-2752-A874-5346-E4E398BFE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21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618" y="4214813"/>
            <a:ext cx="2969382" cy="1415083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9617" y="5858496"/>
            <a:ext cx="2969383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931480" y="4214814"/>
            <a:ext cx="3683757" cy="2271712"/>
          </a:xfrm>
        </p:spPr>
        <p:txBody>
          <a:bodyPr/>
          <a:lstStyle>
            <a:lvl1pPr>
              <a:defRPr sz="1400" b="0" i="0">
                <a:latin typeface="PP Telegraf" pitchFamily="2" charset="77"/>
              </a:defRPr>
            </a:lvl1pPr>
            <a:lvl2pPr>
              <a:defRPr sz="1200" b="0" i="0">
                <a:latin typeface="PP Telegraf" pitchFamily="2" charset="77"/>
              </a:defRPr>
            </a:lvl2pPr>
            <a:lvl3pPr>
              <a:defRPr sz="1100" b="0" i="0">
                <a:latin typeface="PP Telegraf" pitchFamily="2" charset="77"/>
              </a:defRPr>
            </a:lvl3pPr>
            <a:lvl4pPr>
              <a:defRPr sz="1100" b="0" i="0">
                <a:latin typeface="PP Telegraf" pitchFamily="2" charset="77"/>
              </a:defRPr>
            </a:lvl4pPr>
            <a:lvl5pPr>
              <a:defRPr sz="1100" b="0" i="0"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35FEC03-47F0-5362-AD1A-ABF963AB7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9273" y="184150"/>
            <a:ext cx="11763651" cy="3530600"/>
          </a:xfrm>
          <a:prstGeom prst="snip2DiagRect">
            <a:avLst>
              <a:gd name="adj1" fmla="val 0"/>
              <a:gd name="adj2" fmla="val 29587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68FCA84A-D82D-D713-783F-3EF4F189EA9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046280" y="4214814"/>
            <a:ext cx="3683757" cy="2271712"/>
          </a:xfrm>
        </p:spPr>
        <p:txBody>
          <a:bodyPr/>
          <a:lstStyle>
            <a:lvl1pPr>
              <a:defRPr sz="1400" b="0" i="0">
                <a:latin typeface="PP Telegraf" pitchFamily="2" charset="77"/>
              </a:defRPr>
            </a:lvl1pPr>
            <a:lvl2pPr>
              <a:defRPr sz="1200" b="0" i="0">
                <a:latin typeface="PP Telegraf" pitchFamily="2" charset="77"/>
              </a:defRPr>
            </a:lvl2pPr>
            <a:lvl3pPr>
              <a:defRPr sz="1100" b="0" i="0">
                <a:latin typeface="PP Telegraf" pitchFamily="2" charset="77"/>
              </a:defRPr>
            </a:lvl3pPr>
            <a:lvl4pPr>
              <a:defRPr sz="1100" b="0" i="0">
                <a:latin typeface="PP Telegraf" pitchFamily="2" charset="77"/>
              </a:defRPr>
            </a:lvl4pPr>
            <a:lvl5pPr>
              <a:defRPr sz="1100" b="0" i="0"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5291167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flag&#10;&#10;Description automatically generated">
            <a:extLst>
              <a:ext uri="{FF2B5EF4-FFF2-40B4-BE49-F238E27FC236}">
                <a16:creationId xmlns:a16="http://schemas.microsoft.com/office/drawing/2014/main" id="{9F1DDA2D-2752-A874-5346-E4E398BFE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7000240" y="828"/>
            <a:ext cx="519176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4683" y="288235"/>
            <a:ext cx="4998677" cy="755374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4683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4683" y="1983266"/>
            <a:ext cx="4998677" cy="4298263"/>
          </a:xfrm>
        </p:spPr>
        <p:txBody>
          <a:bodyPr/>
          <a:lstStyle>
            <a:lvl1pPr>
              <a:defRPr sz="1400" b="0" i="0">
                <a:latin typeface="PP Telegraf" pitchFamily="2" charset="77"/>
              </a:defRPr>
            </a:lvl1pPr>
            <a:lvl2pPr>
              <a:defRPr sz="1200" b="0" i="0">
                <a:latin typeface="PP Telegraf" pitchFamily="2" charset="77"/>
              </a:defRPr>
            </a:lvl2pPr>
            <a:lvl3pPr>
              <a:defRPr sz="1100" b="0" i="0">
                <a:latin typeface="PP Telegraf" pitchFamily="2" charset="77"/>
              </a:defRPr>
            </a:lvl3pPr>
            <a:lvl4pPr>
              <a:defRPr sz="1100" b="0" i="0">
                <a:latin typeface="PP Telegraf" pitchFamily="2" charset="77"/>
              </a:defRPr>
            </a:lvl4pPr>
            <a:lvl5pPr>
              <a:defRPr sz="1100" b="0" i="0"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35FEC03-47F0-5362-AD1A-ABF963AB7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33800" y="665922"/>
            <a:ext cx="5404760" cy="5346248"/>
          </a:xfrm>
          <a:prstGeom prst="snip2DiagRect">
            <a:avLst>
              <a:gd name="adj1" fmla="val 0"/>
              <a:gd name="adj2" fmla="val 17042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3765945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lose up of a flag&#10;&#10;Description automatically generated">
            <a:extLst>
              <a:ext uri="{FF2B5EF4-FFF2-40B4-BE49-F238E27FC236}">
                <a16:creationId xmlns:a16="http://schemas.microsoft.com/office/drawing/2014/main" id="{6A633BCB-2894-83E9-B8FF-A774AFF3A9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071362" y="0"/>
            <a:ext cx="5120638" cy="68740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63" y="288235"/>
            <a:ext cx="4693877" cy="755374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MASTER TITLE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6763" y="1043609"/>
            <a:ext cx="469387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6763" y="1983266"/>
            <a:ext cx="4693877" cy="4298263"/>
          </a:xfrm>
        </p:spPr>
        <p:txBody>
          <a:bodyPr/>
          <a:lstStyle>
            <a:lvl1pPr>
              <a:defRPr sz="1400" b="0" i="0">
                <a:latin typeface="PP Telegraf" pitchFamily="2" charset="77"/>
              </a:defRPr>
            </a:lvl1pPr>
            <a:lvl2pPr>
              <a:defRPr sz="1200" b="0" i="0">
                <a:latin typeface="PP Telegraf" pitchFamily="2" charset="77"/>
              </a:defRPr>
            </a:lvl2pPr>
            <a:lvl3pPr>
              <a:defRPr sz="1100" b="0" i="0">
                <a:latin typeface="PP Telegraf" pitchFamily="2" charset="77"/>
              </a:defRPr>
            </a:lvl3pPr>
            <a:lvl4pPr>
              <a:defRPr sz="1100" b="0" i="0">
                <a:latin typeface="PP Telegraf" pitchFamily="2" charset="77"/>
              </a:defRPr>
            </a:lvl4pPr>
            <a:lvl5pPr>
              <a:defRPr sz="1100" b="0" i="0"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35FEC03-47F0-5362-AD1A-ABF963AB7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15556" y="288235"/>
            <a:ext cx="4063724" cy="2121562"/>
          </a:xfrm>
          <a:prstGeom prst="snip1Rect">
            <a:avLst>
              <a:gd name="adj" fmla="val 50000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pic>
        <p:nvPicPr>
          <p:cNvPr id="3" name="Picture 2" descr="A close-up of a flag&#10;&#10;Description automatically generated">
            <a:extLst>
              <a:ext uri="{FF2B5EF4-FFF2-40B4-BE49-F238E27FC236}">
                <a16:creationId xmlns:a16="http://schemas.microsoft.com/office/drawing/2014/main" id="{9F1DDA2D-2752-A874-5346-E4E398BFE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00E7930A-0664-0385-4756-BD6D79453DF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15556" y="2409797"/>
            <a:ext cx="4063724" cy="2038405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3031326-17D7-392D-F071-3AEAEB51427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15556" y="4448201"/>
            <a:ext cx="4068727" cy="2121563"/>
          </a:xfrm>
          <a:custGeom>
            <a:avLst/>
            <a:gdLst>
              <a:gd name="connsiteX0" fmla="*/ 0 w 4063724"/>
              <a:gd name="connsiteY0" fmla="*/ 0 h 2121563"/>
              <a:gd name="connsiteX1" fmla="*/ 3191953 w 4063724"/>
              <a:gd name="connsiteY1" fmla="*/ 0 h 2121563"/>
              <a:gd name="connsiteX2" fmla="*/ 4063724 w 4063724"/>
              <a:gd name="connsiteY2" fmla="*/ 871771 h 2121563"/>
              <a:gd name="connsiteX3" fmla="*/ 4063724 w 4063724"/>
              <a:gd name="connsiteY3" fmla="*/ 2121563 h 2121563"/>
              <a:gd name="connsiteX4" fmla="*/ 4063724 w 4063724"/>
              <a:gd name="connsiteY4" fmla="*/ 2121563 h 2121563"/>
              <a:gd name="connsiteX5" fmla="*/ 871771 w 4063724"/>
              <a:gd name="connsiteY5" fmla="*/ 2121563 h 2121563"/>
              <a:gd name="connsiteX6" fmla="*/ 0 w 4063724"/>
              <a:gd name="connsiteY6" fmla="*/ 1249792 h 2121563"/>
              <a:gd name="connsiteX7" fmla="*/ 0 w 4063724"/>
              <a:gd name="connsiteY7" fmla="*/ 0 h 2121563"/>
              <a:gd name="connsiteX0" fmla="*/ 0 w 4063724"/>
              <a:gd name="connsiteY0" fmla="*/ 0 h 2121563"/>
              <a:gd name="connsiteX1" fmla="*/ 4055351 w 4063724"/>
              <a:gd name="connsiteY1" fmla="*/ 3643 h 2121563"/>
              <a:gd name="connsiteX2" fmla="*/ 4063724 w 4063724"/>
              <a:gd name="connsiteY2" fmla="*/ 871771 h 2121563"/>
              <a:gd name="connsiteX3" fmla="*/ 4063724 w 4063724"/>
              <a:gd name="connsiteY3" fmla="*/ 2121563 h 2121563"/>
              <a:gd name="connsiteX4" fmla="*/ 4063724 w 4063724"/>
              <a:gd name="connsiteY4" fmla="*/ 2121563 h 2121563"/>
              <a:gd name="connsiteX5" fmla="*/ 871771 w 4063724"/>
              <a:gd name="connsiteY5" fmla="*/ 2121563 h 2121563"/>
              <a:gd name="connsiteX6" fmla="*/ 0 w 4063724"/>
              <a:gd name="connsiteY6" fmla="*/ 1249792 h 2121563"/>
              <a:gd name="connsiteX7" fmla="*/ 0 w 4063724"/>
              <a:gd name="connsiteY7" fmla="*/ 0 h 2121563"/>
              <a:gd name="connsiteX0" fmla="*/ 0 w 4063724"/>
              <a:gd name="connsiteY0" fmla="*/ 0 h 2121563"/>
              <a:gd name="connsiteX1" fmla="*/ 4058994 w 4063724"/>
              <a:gd name="connsiteY1" fmla="*/ 3643 h 2121563"/>
              <a:gd name="connsiteX2" fmla="*/ 4063724 w 4063724"/>
              <a:gd name="connsiteY2" fmla="*/ 871771 h 2121563"/>
              <a:gd name="connsiteX3" fmla="*/ 4063724 w 4063724"/>
              <a:gd name="connsiteY3" fmla="*/ 2121563 h 2121563"/>
              <a:gd name="connsiteX4" fmla="*/ 4063724 w 4063724"/>
              <a:gd name="connsiteY4" fmla="*/ 2121563 h 2121563"/>
              <a:gd name="connsiteX5" fmla="*/ 871771 w 4063724"/>
              <a:gd name="connsiteY5" fmla="*/ 2121563 h 2121563"/>
              <a:gd name="connsiteX6" fmla="*/ 0 w 4063724"/>
              <a:gd name="connsiteY6" fmla="*/ 1249792 h 2121563"/>
              <a:gd name="connsiteX7" fmla="*/ 0 w 4063724"/>
              <a:gd name="connsiteY7" fmla="*/ 0 h 2121563"/>
              <a:gd name="connsiteX0" fmla="*/ 0 w 4068727"/>
              <a:gd name="connsiteY0" fmla="*/ 0 h 2121563"/>
              <a:gd name="connsiteX1" fmla="*/ 4068519 w 4068727"/>
              <a:gd name="connsiteY1" fmla="*/ 3643 h 2121563"/>
              <a:gd name="connsiteX2" fmla="*/ 4063724 w 4068727"/>
              <a:gd name="connsiteY2" fmla="*/ 871771 h 2121563"/>
              <a:gd name="connsiteX3" fmla="*/ 4063724 w 4068727"/>
              <a:gd name="connsiteY3" fmla="*/ 2121563 h 2121563"/>
              <a:gd name="connsiteX4" fmla="*/ 4063724 w 4068727"/>
              <a:gd name="connsiteY4" fmla="*/ 2121563 h 2121563"/>
              <a:gd name="connsiteX5" fmla="*/ 871771 w 4068727"/>
              <a:gd name="connsiteY5" fmla="*/ 2121563 h 2121563"/>
              <a:gd name="connsiteX6" fmla="*/ 0 w 4068727"/>
              <a:gd name="connsiteY6" fmla="*/ 1249792 h 2121563"/>
              <a:gd name="connsiteX7" fmla="*/ 0 w 4068727"/>
              <a:gd name="connsiteY7" fmla="*/ 0 h 2121563"/>
              <a:gd name="connsiteX0" fmla="*/ 0 w 4063724"/>
              <a:gd name="connsiteY0" fmla="*/ 0 h 2121563"/>
              <a:gd name="connsiteX1" fmla="*/ 4058994 w 4063724"/>
              <a:gd name="connsiteY1" fmla="*/ 3643 h 2121563"/>
              <a:gd name="connsiteX2" fmla="*/ 4063724 w 4063724"/>
              <a:gd name="connsiteY2" fmla="*/ 871771 h 2121563"/>
              <a:gd name="connsiteX3" fmla="*/ 4063724 w 4063724"/>
              <a:gd name="connsiteY3" fmla="*/ 2121563 h 2121563"/>
              <a:gd name="connsiteX4" fmla="*/ 4063724 w 4063724"/>
              <a:gd name="connsiteY4" fmla="*/ 2121563 h 2121563"/>
              <a:gd name="connsiteX5" fmla="*/ 871771 w 4063724"/>
              <a:gd name="connsiteY5" fmla="*/ 2121563 h 2121563"/>
              <a:gd name="connsiteX6" fmla="*/ 0 w 4063724"/>
              <a:gd name="connsiteY6" fmla="*/ 1249792 h 2121563"/>
              <a:gd name="connsiteX7" fmla="*/ 0 w 4063724"/>
              <a:gd name="connsiteY7" fmla="*/ 0 h 2121563"/>
              <a:gd name="connsiteX0" fmla="*/ 0 w 4068727"/>
              <a:gd name="connsiteY0" fmla="*/ 0 h 2121563"/>
              <a:gd name="connsiteX1" fmla="*/ 4068519 w 4068727"/>
              <a:gd name="connsiteY1" fmla="*/ 3643 h 2121563"/>
              <a:gd name="connsiteX2" fmla="*/ 4063724 w 4068727"/>
              <a:gd name="connsiteY2" fmla="*/ 871771 h 2121563"/>
              <a:gd name="connsiteX3" fmla="*/ 4063724 w 4068727"/>
              <a:gd name="connsiteY3" fmla="*/ 2121563 h 2121563"/>
              <a:gd name="connsiteX4" fmla="*/ 4063724 w 4068727"/>
              <a:gd name="connsiteY4" fmla="*/ 2121563 h 2121563"/>
              <a:gd name="connsiteX5" fmla="*/ 871771 w 4068727"/>
              <a:gd name="connsiteY5" fmla="*/ 2121563 h 2121563"/>
              <a:gd name="connsiteX6" fmla="*/ 0 w 4068727"/>
              <a:gd name="connsiteY6" fmla="*/ 1249792 h 2121563"/>
              <a:gd name="connsiteX7" fmla="*/ 0 w 4068727"/>
              <a:gd name="connsiteY7" fmla="*/ 0 h 2121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8727" h="2121563">
                <a:moveTo>
                  <a:pt x="0" y="0"/>
                </a:moveTo>
                <a:lnTo>
                  <a:pt x="4068519" y="3643"/>
                </a:lnTo>
                <a:cubicBezTo>
                  <a:pt x="4070096" y="293019"/>
                  <a:pt x="4062147" y="582395"/>
                  <a:pt x="4063724" y="871771"/>
                </a:cubicBezTo>
                <a:lnTo>
                  <a:pt x="4063724" y="2121563"/>
                </a:lnTo>
                <a:lnTo>
                  <a:pt x="4063724" y="2121563"/>
                </a:lnTo>
                <a:lnTo>
                  <a:pt x="871771" y="2121563"/>
                </a:lnTo>
                <a:lnTo>
                  <a:pt x="0" y="12497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12" name="Vertical Text Placeholder 11">
            <a:extLst>
              <a:ext uri="{FF2B5EF4-FFF2-40B4-BE49-F238E27FC236}">
                <a16:creationId xmlns:a16="http://schemas.microsoft.com/office/drawing/2014/main" id="{1EC6A258-90AD-9BDB-2368-1F0268CBF96F}"/>
              </a:ext>
            </a:extLst>
          </p:cNvPr>
          <p:cNvSpPr>
            <a:spLocks noGrp="1"/>
          </p:cNvSpPr>
          <p:nvPr>
            <p:ph type="body" orient="vert" sz="quarter" idx="13" hasCustomPrompt="1"/>
          </p:nvPr>
        </p:nvSpPr>
        <p:spPr>
          <a:xfrm rot="10800000">
            <a:off x="9825038" y="517525"/>
            <a:ext cx="1939925" cy="5892800"/>
          </a:xfrm>
        </p:spPr>
        <p:txBody>
          <a:bodyPr vert="eaVert"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pPr lvl="0"/>
            <a:r>
              <a:rPr lang="en-US" dirty="0"/>
              <a:t>INSERT A BIG STATEMENT</a:t>
            </a:r>
          </a:p>
        </p:txBody>
      </p:sp>
    </p:spTree>
    <p:extLst>
      <p:ext uri="{BB962C8B-B14F-4D97-AF65-F5344CB8AC3E}">
        <p14:creationId xmlns:p14="http://schemas.microsoft.com/office/powerpoint/2010/main" val="3545688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black spots&#10;&#10;Description automatically generated">
            <a:extLst>
              <a:ext uri="{FF2B5EF4-FFF2-40B4-BE49-F238E27FC236}">
                <a16:creationId xmlns:a16="http://schemas.microsoft.com/office/drawing/2014/main" id="{3DA39C12-2B2D-2235-C9D8-4DC13A09C7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618" y="4214813"/>
            <a:ext cx="2969382" cy="1415083"/>
          </a:xfrm>
        </p:spPr>
        <p:txBody>
          <a:bodyPr anchor="b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9617" y="5858496"/>
            <a:ext cx="2969383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931480" y="4214814"/>
            <a:ext cx="3683757" cy="2271712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35FEC03-47F0-5362-AD1A-ABF963AB7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9273" y="184150"/>
            <a:ext cx="11763651" cy="3530600"/>
          </a:xfrm>
          <a:prstGeom prst="snip2DiagRect">
            <a:avLst>
              <a:gd name="adj1" fmla="val 0"/>
              <a:gd name="adj2" fmla="val 29587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68FCA84A-D82D-D713-783F-3EF4F189EA9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046280" y="4214814"/>
            <a:ext cx="3683757" cy="2271712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5242414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black spots&#10;&#10;Description automatically generated">
            <a:extLst>
              <a:ext uri="{FF2B5EF4-FFF2-40B4-BE49-F238E27FC236}">
                <a16:creationId xmlns:a16="http://schemas.microsoft.com/office/drawing/2014/main" id="{FBF3162D-29E0-EE65-FA9D-7AF70549C7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63" y="288235"/>
            <a:ext cx="5928759" cy="755374"/>
          </a:xfrm>
        </p:spPr>
        <p:txBody>
          <a:bodyPr anchor="b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6763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6763" y="1983266"/>
            <a:ext cx="5928759" cy="4298263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35FEC03-47F0-5362-AD1A-ABF963AB7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05876" y="184150"/>
            <a:ext cx="5297488" cy="6489700"/>
          </a:xfrm>
          <a:prstGeom prst="snip2DiagRect">
            <a:avLst>
              <a:gd name="adj1" fmla="val 0"/>
              <a:gd name="adj2" fmla="val 17042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pic>
        <p:nvPicPr>
          <p:cNvPr id="3" name="Picture 2" descr="A close-up of a flag&#10;&#10;Description automatically generated">
            <a:extLst>
              <a:ext uri="{FF2B5EF4-FFF2-40B4-BE49-F238E27FC236}">
                <a16:creationId xmlns:a16="http://schemas.microsoft.com/office/drawing/2014/main" id="{9F1DDA2D-2752-A874-5346-E4E398BFE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774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background with black spots&#10;&#10;Description automatically generated">
            <a:extLst>
              <a:ext uri="{FF2B5EF4-FFF2-40B4-BE49-F238E27FC236}">
                <a16:creationId xmlns:a16="http://schemas.microsoft.com/office/drawing/2014/main" id="{F60355BF-CC50-A80E-A47C-F7A0A95E10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8867" y="288235"/>
            <a:ext cx="5928759" cy="755374"/>
          </a:xfrm>
        </p:spPr>
        <p:txBody>
          <a:bodyPr anchor="b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88867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8867" y="1983266"/>
            <a:ext cx="5928759" cy="4298263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35FEC03-47F0-5362-AD1A-ABF963AB7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9274" y="184150"/>
            <a:ext cx="5297488" cy="6489700"/>
          </a:xfrm>
          <a:prstGeom prst="snip2DiagRect">
            <a:avLst>
              <a:gd name="adj1" fmla="val 0"/>
              <a:gd name="adj2" fmla="val 17042"/>
            </a:avLst>
          </a:prstGeom>
          <a:solidFill>
            <a:schemeClr val="bg1"/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8142620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blue and white painting&#10;&#10;Description automatically generated">
            <a:extLst>
              <a:ext uri="{FF2B5EF4-FFF2-40B4-BE49-F238E27FC236}">
                <a16:creationId xmlns:a16="http://schemas.microsoft.com/office/drawing/2014/main" id="{5331A134-DF5B-67B3-C1F9-7BD94CA6C4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1439" y="2249214"/>
            <a:ext cx="3749122" cy="1390451"/>
          </a:xfrm>
        </p:spPr>
        <p:txBody>
          <a:bodyPr anchor="b">
            <a:noAutofit/>
          </a:bodyPr>
          <a:lstStyle>
            <a:lvl1pPr algn="ctr">
              <a:defRPr sz="4400" b="1" i="0">
                <a:solidFill>
                  <a:schemeClr val="accent3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1439" y="3786810"/>
            <a:ext cx="3749122" cy="764170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solidFill>
                  <a:schemeClr val="accent3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7768F736-4FB7-C664-DFF1-C39D9920933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5466" y="397472"/>
            <a:ext cx="3408294" cy="6057582"/>
          </a:xfrm>
          <a:prstGeom prst="snip2DiagRect">
            <a:avLst>
              <a:gd name="adj1" fmla="val 0"/>
              <a:gd name="adj2" fmla="val 17042"/>
            </a:avLst>
          </a:prstGeom>
          <a:solidFill>
            <a:schemeClr val="bg1"/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531AF33-E7E2-EE8A-A010-E4827C9EAB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10800000">
            <a:off x="8420233" y="397472"/>
            <a:ext cx="3408294" cy="6057582"/>
          </a:xfrm>
          <a:prstGeom prst="snip2DiagRect">
            <a:avLst>
              <a:gd name="adj1" fmla="val 0"/>
              <a:gd name="adj2" fmla="val 17042"/>
            </a:avLst>
          </a:prstGeom>
          <a:solidFill>
            <a:schemeClr val="bg1"/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345295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A4F850-6F35-6526-221D-CD5DEE2E2B2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pic>
        <p:nvPicPr>
          <p:cNvPr id="4" name="Picture 3" descr="A close up of a flag&#10;&#10;Description automatically generated">
            <a:extLst>
              <a:ext uri="{FF2B5EF4-FFF2-40B4-BE49-F238E27FC236}">
                <a16:creationId xmlns:a16="http://schemas.microsoft.com/office/drawing/2014/main" id="{616F0484-86C1-316A-CFFA-B2EBD8811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 rot="5400000">
            <a:off x="5664201" y="330202"/>
            <a:ext cx="6858000" cy="619760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0D1A0FF-8F4D-C353-CF30-4CC1AC5C64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3771900"/>
            <a:ext cx="5422900" cy="927628"/>
          </a:xfrm>
        </p:spPr>
        <p:txBody>
          <a:bodyPr anchor="b"/>
          <a:lstStyle>
            <a:lvl1pPr algn="l">
              <a:defRPr lang="en-US" sz="6000" b="1" i="0" kern="1200" dirty="0">
                <a:solidFill>
                  <a:schemeClr val="bg1"/>
                </a:solidFill>
                <a:latin typeface="Bebas Neue Pro" panose="020B0606020202050201" pitchFamily="34" charset="77"/>
                <a:ea typeface="+mn-ea"/>
                <a:cs typeface="IvyPresto Headline" panose="020B0404020101010102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33CD3F7-BA99-315A-2B31-29994977B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4818441"/>
            <a:ext cx="5422900" cy="732895"/>
          </a:xfrm>
        </p:spPr>
        <p:txBody>
          <a:bodyPr/>
          <a:lstStyle>
            <a:lvl1pPr marL="0" indent="0" algn="l">
              <a:buNone/>
              <a:defRPr sz="1800" spc="0">
                <a:solidFill>
                  <a:schemeClr val="bg1"/>
                </a:solidFill>
                <a:latin typeface="IvyPresto Headline" panose="020B0404020101010102" pitchFamily="34" charset="0"/>
                <a:cs typeface="IvyPresto Headline" panose="020B0404020101010102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6" name="Picture 5" descr="A logo with a flag&#10;&#10;Description automatically generated">
            <a:extLst>
              <a:ext uri="{FF2B5EF4-FFF2-40B4-BE49-F238E27FC236}">
                <a16:creationId xmlns:a16="http://schemas.microsoft.com/office/drawing/2014/main" id="{2630849D-2197-462D-8942-4A7EE621C6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72" y="-31486"/>
            <a:ext cx="2713291" cy="271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49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black spots&#10;&#10;Description automatically generated">
            <a:extLst>
              <a:ext uri="{FF2B5EF4-FFF2-40B4-BE49-F238E27FC236}">
                <a16:creationId xmlns:a16="http://schemas.microsoft.com/office/drawing/2014/main" id="{8181EBCC-678F-594D-89A1-7A313EE340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1439" y="2249214"/>
            <a:ext cx="3749122" cy="1390451"/>
          </a:xfrm>
        </p:spPr>
        <p:txBody>
          <a:bodyPr anchor="b">
            <a:noAutofit/>
          </a:bodyPr>
          <a:lstStyle>
            <a:lvl1pPr algn="ctr"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1439" y="3786810"/>
            <a:ext cx="3749122" cy="764170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7768F736-4FB7-C664-DFF1-C39D9920933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5466" y="397472"/>
            <a:ext cx="3408294" cy="6057582"/>
          </a:xfrm>
          <a:prstGeom prst="snip2DiagRect">
            <a:avLst>
              <a:gd name="adj1" fmla="val 0"/>
              <a:gd name="adj2" fmla="val 17042"/>
            </a:avLst>
          </a:prstGeom>
          <a:solidFill>
            <a:schemeClr val="bg1"/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531AF33-E7E2-EE8A-A010-E4827C9EAB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10800000">
            <a:off x="8420233" y="397472"/>
            <a:ext cx="3408294" cy="6057582"/>
          </a:xfrm>
          <a:prstGeom prst="snip2DiagRect">
            <a:avLst>
              <a:gd name="adj1" fmla="val 0"/>
              <a:gd name="adj2" fmla="val 17042"/>
            </a:avLst>
          </a:prstGeom>
          <a:solidFill>
            <a:schemeClr val="bg1"/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6934182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69621C-9EC3-4F4E-289B-C764C137CE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pic>
        <p:nvPicPr>
          <p:cNvPr id="3" name="Picture 2" descr="A close-up of a flag&#10;&#10;Description automatically generated">
            <a:extLst>
              <a:ext uri="{FF2B5EF4-FFF2-40B4-BE49-F238E27FC236}">
                <a16:creationId xmlns:a16="http://schemas.microsoft.com/office/drawing/2014/main" id="{9F1DDA2D-2752-A874-5346-E4E398BFE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7000240" y="828"/>
            <a:ext cx="519176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4683" y="288235"/>
            <a:ext cx="4998677" cy="755374"/>
          </a:xfrm>
        </p:spPr>
        <p:txBody>
          <a:bodyPr anchor="b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4683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4683" y="1983266"/>
            <a:ext cx="4998677" cy="4298263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35FEC03-47F0-5362-AD1A-ABF963AB7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33800" y="665922"/>
            <a:ext cx="5404760" cy="5346248"/>
          </a:xfrm>
          <a:prstGeom prst="snip2DiagRect">
            <a:avLst>
              <a:gd name="adj1" fmla="val 0"/>
              <a:gd name="adj2" fmla="val 17042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1390896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F542E8-A177-FD9E-F4B4-B4502A4715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pic>
        <p:nvPicPr>
          <p:cNvPr id="14" name="Picture 13" descr="Close up of a flag&#10;&#10;Description automatically generated">
            <a:extLst>
              <a:ext uri="{FF2B5EF4-FFF2-40B4-BE49-F238E27FC236}">
                <a16:creationId xmlns:a16="http://schemas.microsoft.com/office/drawing/2014/main" id="{6A633BCB-2894-83E9-B8FF-A774AFF3A9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071362" y="0"/>
            <a:ext cx="5120638" cy="68740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4642" y="288235"/>
            <a:ext cx="4693877" cy="755374"/>
          </a:xfrm>
        </p:spPr>
        <p:txBody>
          <a:bodyPr anchor="b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MASTER TITLE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4642" y="1043609"/>
            <a:ext cx="469387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4642" y="1983266"/>
            <a:ext cx="4693877" cy="4298263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35FEC03-47F0-5362-AD1A-ABF963AB7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15556" y="288235"/>
            <a:ext cx="4063724" cy="2121562"/>
          </a:xfrm>
          <a:prstGeom prst="snip1Rect">
            <a:avLst>
              <a:gd name="adj" fmla="val 50000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00E7930A-0664-0385-4756-BD6D79453DF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15556" y="2409797"/>
            <a:ext cx="4063724" cy="2038405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3031326-17D7-392D-F071-3AEAEB51427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15556" y="4448201"/>
            <a:ext cx="4068727" cy="2121563"/>
          </a:xfrm>
          <a:custGeom>
            <a:avLst/>
            <a:gdLst>
              <a:gd name="connsiteX0" fmla="*/ 0 w 4063724"/>
              <a:gd name="connsiteY0" fmla="*/ 0 h 2121563"/>
              <a:gd name="connsiteX1" fmla="*/ 3191953 w 4063724"/>
              <a:gd name="connsiteY1" fmla="*/ 0 h 2121563"/>
              <a:gd name="connsiteX2" fmla="*/ 4063724 w 4063724"/>
              <a:gd name="connsiteY2" fmla="*/ 871771 h 2121563"/>
              <a:gd name="connsiteX3" fmla="*/ 4063724 w 4063724"/>
              <a:gd name="connsiteY3" fmla="*/ 2121563 h 2121563"/>
              <a:gd name="connsiteX4" fmla="*/ 4063724 w 4063724"/>
              <a:gd name="connsiteY4" fmla="*/ 2121563 h 2121563"/>
              <a:gd name="connsiteX5" fmla="*/ 871771 w 4063724"/>
              <a:gd name="connsiteY5" fmla="*/ 2121563 h 2121563"/>
              <a:gd name="connsiteX6" fmla="*/ 0 w 4063724"/>
              <a:gd name="connsiteY6" fmla="*/ 1249792 h 2121563"/>
              <a:gd name="connsiteX7" fmla="*/ 0 w 4063724"/>
              <a:gd name="connsiteY7" fmla="*/ 0 h 2121563"/>
              <a:gd name="connsiteX0" fmla="*/ 0 w 4063724"/>
              <a:gd name="connsiteY0" fmla="*/ 0 h 2121563"/>
              <a:gd name="connsiteX1" fmla="*/ 4055351 w 4063724"/>
              <a:gd name="connsiteY1" fmla="*/ 3643 h 2121563"/>
              <a:gd name="connsiteX2" fmla="*/ 4063724 w 4063724"/>
              <a:gd name="connsiteY2" fmla="*/ 871771 h 2121563"/>
              <a:gd name="connsiteX3" fmla="*/ 4063724 w 4063724"/>
              <a:gd name="connsiteY3" fmla="*/ 2121563 h 2121563"/>
              <a:gd name="connsiteX4" fmla="*/ 4063724 w 4063724"/>
              <a:gd name="connsiteY4" fmla="*/ 2121563 h 2121563"/>
              <a:gd name="connsiteX5" fmla="*/ 871771 w 4063724"/>
              <a:gd name="connsiteY5" fmla="*/ 2121563 h 2121563"/>
              <a:gd name="connsiteX6" fmla="*/ 0 w 4063724"/>
              <a:gd name="connsiteY6" fmla="*/ 1249792 h 2121563"/>
              <a:gd name="connsiteX7" fmla="*/ 0 w 4063724"/>
              <a:gd name="connsiteY7" fmla="*/ 0 h 2121563"/>
              <a:gd name="connsiteX0" fmla="*/ 0 w 4063724"/>
              <a:gd name="connsiteY0" fmla="*/ 0 h 2121563"/>
              <a:gd name="connsiteX1" fmla="*/ 4058994 w 4063724"/>
              <a:gd name="connsiteY1" fmla="*/ 3643 h 2121563"/>
              <a:gd name="connsiteX2" fmla="*/ 4063724 w 4063724"/>
              <a:gd name="connsiteY2" fmla="*/ 871771 h 2121563"/>
              <a:gd name="connsiteX3" fmla="*/ 4063724 w 4063724"/>
              <a:gd name="connsiteY3" fmla="*/ 2121563 h 2121563"/>
              <a:gd name="connsiteX4" fmla="*/ 4063724 w 4063724"/>
              <a:gd name="connsiteY4" fmla="*/ 2121563 h 2121563"/>
              <a:gd name="connsiteX5" fmla="*/ 871771 w 4063724"/>
              <a:gd name="connsiteY5" fmla="*/ 2121563 h 2121563"/>
              <a:gd name="connsiteX6" fmla="*/ 0 w 4063724"/>
              <a:gd name="connsiteY6" fmla="*/ 1249792 h 2121563"/>
              <a:gd name="connsiteX7" fmla="*/ 0 w 4063724"/>
              <a:gd name="connsiteY7" fmla="*/ 0 h 2121563"/>
              <a:gd name="connsiteX0" fmla="*/ 0 w 4068727"/>
              <a:gd name="connsiteY0" fmla="*/ 0 h 2121563"/>
              <a:gd name="connsiteX1" fmla="*/ 4068519 w 4068727"/>
              <a:gd name="connsiteY1" fmla="*/ 3643 h 2121563"/>
              <a:gd name="connsiteX2" fmla="*/ 4063724 w 4068727"/>
              <a:gd name="connsiteY2" fmla="*/ 871771 h 2121563"/>
              <a:gd name="connsiteX3" fmla="*/ 4063724 w 4068727"/>
              <a:gd name="connsiteY3" fmla="*/ 2121563 h 2121563"/>
              <a:gd name="connsiteX4" fmla="*/ 4063724 w 4068727"/>
              <a:gd name="connsiteY4" fmla="*/ 2121563 h 2121563"/>
              <a:gd name="connsiteX5" fmla="*/ 871771 w 4068727"/>
              <a:gd name="connsiteY5" fmla="*/ 2121563 h 2121563"/>
              <a:gd name="connsiteX6" fmla="*/ 0 w 4068727"/>
              <a:gd name="connsiteY6" fmla="*/ 1249792 h 2121563"/>
              <a:gd name="connsiteX7" fmla="*/ 0 w 4068727"/>
              <a:gd name="connsiteY7" fmla="*/ 0 h 2121563"/>
              <a:gd name="connsiteX0" fmla="*/ 0 w 4063724"/>
              <a:gd name="connsiteY0" fmla="*/ 0 h 2121563"/>
              <a:gd name="connsiteX1" fmla="*/ 4058994 w 4063724"/>
              <a:gd name="connsiteY1" fmla="*/ 3643 h 2121563"/>
              <a:gd name="connsiteX2" fmla="*/ 4063724 w 4063724"/>
              <a:gd name="connsiteY2" fmla="*/ 871771 h 2121563"/>
              <a:gd name="connsiteX3" fmla="*/ 4063724 w 4063724"/>
              <a:gd name="connsiteY3" fmla="*/ 2121563 h 2121563"/>
              <a:gd name="connsiteX4" fmla="*/ 4063724 w 4063724"/>
              <a:gd name="connsiteY4" fmla="*/ 2121563 h 2121563"/>
              <a:gd name="connsiteX5" fmla="*/ 871771 w 4063724"/>
              <a:gd name="connsiteY5" fmla="*/ 2121563 h 2121563"/>
              <a:gd name="connsiteX6" fmla="*/ 0 w 4063724"/>
              <a:gd name="connsiteY6" fmla="*/ 1249792 h 2121563"/>
              <a:gd name="connsiteX7" fmla="*/ 0 w 4063724"/>
              <a:gd name="connsiteY7" fmla="*/ 0 h 2121563"/>
              <a:gd name="connsiteX0" fmla="*/ 0 w 4068727"/>
              <a:gd name="connsiteY0" fmla="*/ 0 h 2121563"/>
              <a:gd name="connsiteX1" fmla="*/ 4068519 w 4068727"/>
              <a:gd name="connsiteY1" fmla="*/ 3643 h 2121563"/>
              <a:gd name="connsiteX2" fmla="*/ 4063724 w 4068727"/>
              <a:gd name="connsiteY2" fmla="*/ 871771 h 2121563"/>
              <a:gd name="connsiteX3" fmla="*/ 4063724 w 4068727"/>
              <a:gd name="connsiteY3" fmla="*/ 2121563 h 2121563"/>
              <a:gd name="connsiteX4" fmla="*/ 4063724 w 4068727"/>
              <a:gd name="connsiteY4" fmla="*/ 2121563 h 2121563"/>
              <a:gd name="connsiteX5" fmla="*/ 871771 w 4068727"/>
              <a:gd name="connsiteY5" fmla="*/ 2121563 h 2121563"/>
              <a:gd name="connsiteX6" fmla="*/ 0 w 4068727"/>
              <a:gd name="connsiteY6" fmla="*/ 1249792 h 2121563"/>
              <a:gd name="connsiteX7" fmla="*/ 0 w 4068727"/>
              <a:gd name="connsiteY7" fmla="*/ 0 h 2121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8727" h="2121563">
                <a:moveTo>
                  <a:pt x="0" y="0"/>
                </a:moveTo>
                <a:lnTo>
                  <a:pt x="4068519" y="3643"/>
                </a:lnTo>
                <a:cubicBezTo>
                  <a:pt x="4070096" y="293019"/>
                  <a:pt x="4062147" y="582395"/>
                  <a:pt x="4063724" y="871771"/>
                </a:cubicBezTo>
                <a:lnTo>
                  <a:pt x="4063724" y="2121563"/>
                </a:lnTo>
                <a:lnTo>
                  <a:pt x="4063724" y="2121563"/>
                </a:lnTo>
                <a:lnTo>
                  <a:pt x="871771" y="2121563"/>
                </a:lnTo>
                <a:lnTo>
                  <a:pt x="0" y="12497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12" name="Vertical Text Placeholder 11">
            <a:extLst>
              <a:ext uri="{FF2B5EF4-FFF2-40B4-BE49-F238E27FC236}">
                <a16:creationId xmlns:a16="http://schemas.microsoft.com/office/drawing/2014/main" id="{1EC6A258-90AD-9BDB-2368-1F0268CBF96F}"/>
              </a:ext>
            </a:extLst>
          </p:cNvPr>
          <p:cNvSpPr>
            <a:spLocks noGrp="1"/>
          </p:cNvSpPr>
          <p:nvPr>
            <p:ph type="body" orient="vert" sz="quarter" idx="13" hasCustomPrompt="1"/>
          </p:nvPr>
        </p:nvSpPr>
        <p:spPr>
          <a:xfrm rot="10800000">
            <a:off x="9825038" y="517525"/>
            <a:ext cx="1939925" cy="5892800"/>
          </a:xfrm>
        </p:spPr>
        <p:txBody>
          <a:bodyPr vert="eaVert"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pPr lvl="0"/>
            <a:r>
              <a:rPr lang="en-US" dirty="0"/>
              <a:t>INSERT A BIG STATEMENT</a:t>
            </a:r>
          </a:p>
        </p:txBody>
      </p:sp>
    </p:spTree>
    <p:extLst>
      <p:ext uri="{BB962C8B-B14F-4D97-AF65-F5344CB8AC3E}">
        <p14:creationId xmlns:p14="http://schemas.microsoft.com/office/powerpoint/2010/main" val="38657908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A4F42EC3-B0AF-058F-1E77-275765A9AF8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4060431" cy="3429000"/>
          </a:xfrm>
        </p:spPr>
        <p:txBody>
          <a:bodyPr bIns="684000" anchor="ctr"/>
          <a:lstStyle>
            <a:lvl1pPr algn="ctr">
              <a:defRPr b="0" i="0">
                <a:solidFill>
                  <a:schemeClr val="tx1"/>
                </a:solidFill>
                <a:latin typeface="PP Telegraf" pitchFamily="2" charset="77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F521112E-3CE4-6214-D0C4-A8CC9F995B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1569" y="3429000"/>
            <a:ext cx="4060431" cy="3429000"/>
          </a:xfrm>
        </p:spPr>
        <p:txBody>
          <a:bodyPr bIns="684000" anchor="ctr"/>
          <a:lstStyle>
            <a:lvl1pPr algn="ctr">
              <a:defRPr b="0" i="0">
                <a:solidFill>
                  <a:schemeClr val="tx1"/>
                </a:solidFill>
                <a:latin typeface="PP Telegraf" pitchFamily="2" charset="77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E3E69BD1-541C-587B-D95D-62BCB62E4FC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72186" y="588"/>
            <a:ext cx="4060431" cy="3428412"/>
          </a:xfrm>
        </p:spPr>
        <p:txBody>
          <a:bodyPr bIns="684000" anchor="ctr"/>
          <a:lstStyle>
            <a:lvl1pPr algn="ctr">
              <a:defRPr b="0" i="0">
                <a:solidFill>
                  <a:schemeClr val="tx1"/>
                </a:solidFill>
                <a:latin typeface="PP Telegraf" pitchFamily="2" charset="77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D5D171A-66E9-F8DC-3144-07CA8C135EB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0642" y="1535083"/>
            <a:ext cx="3048411" cy="157387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 b="0" i="0">
                <a:solidFill>
                  <a:schemeClr val="accent3"/>
                </a:solidFill>
                <a:latin typeface="PP Telegraf" pitchFamily="2" charset="77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 b="0" i="0">
                <a:solidFill>
                  <a:schemeClr val="accent3"/>
                </a:solidFill>
                <a:latin typeface="PP Telegraf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AD4971A-2990-7583-675C-FAFCB398A487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578322" y="1535083"/>
            <a:ext cx="3048411" cy="157387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 b="0" i="0">
                <a:solidFill>
                  <a:schemeClr val="accent3"/>
                </a:solidFill>
                <a:latin typeface="PP Telegraf" pitchFamily="2" charset="77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 b="0" i="0">
                <a:solidFill>
                  <a:schemeClr val="accent3"/>
                </a:solidFill>
                <a:latin typeface="PP Telegraf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1B3871FC-302A-C8E8-1569-1CC3B29114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235" y="1019116"/>
            <a:ext cx="3093959" cy="391854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latin typeface="Bebas Neue Pro" panose="020B0606020202050201" pitchFamily="34" charset="77"/>
              </a:defRPr>
            </a:lvl1pPr>
          </a:lstStyle>
          <a:p>
            <a:r>
              <a:rPr lang="en-US" sz="2800" dirty="0">
                <a:solidFill>
                  <a:schemeClr val="accent3"/>
                </a:solidFill>
                <a:latin typeface="Bebas Neue Bold" panose="020B0606020202050201" pitchFamily="34" charset="77"/>
              </a:rPr>
              <a:t>Master title</a:t>
            </a:r>
            <a:endParaRPr lang="en-AE" sz="2800" dirty="0">
              <a:solidFill>
                <a:schemeClr val="accent3"/>
              </a:solidFill>
              <a:latin typeface="Bebas Neue Bold" panose="020B0606020202050201" pitchFamily="34" charset="77"/>
            </a:endParaRPr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7FEA3255-A0A3-687D-7CEA-BB7559032C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60435" y="1019116"/>
            <a:ext cx="3093959" cy="391854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latin typeface="Bebas Neue Pro" panose="020B0606020202050201" pitchFamily="34" charset="77"/>
              </a:defRPr>
            </a:lvl1pPr>
          </a:lstStyle>
          <a:p>
            <a:r>
              <a:rPr lang="en-US" sz="2800" dirty="0">
                <a:solidFill>
                  <a:schemeClr val="accent3"/>
                </a:solidFill>
                <a:latin typeface="Bebas Neue Bold" panose="020B0606020202050201" pitchFamily="34" charset="77"/>
              </a:rPr>
              <a:t>Master title</a:t>
            </a:r>
            <a:endParaRPr lang="en-AE" sz="2800" dirty="0">
              <a:solidFill>
                <a:schemeClr val="accent3"/>
              </a:solidFill>
              <a:latin typeface="Bebas Neue Bold" panose="020B0606020202050201" pitchFamily="34" charset="77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ADE3C31F-AB4D-43A5-DD38-6221F30CADAE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4544802" y="5121563"/>
            <a:ext cx="3048411" cy="157387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 b="0" i="0">
                <a:solidFill>
                  <a:schemeClr val="accent3"/>
                </a:solidFill>
                <a:latin typeface="PP Telegraf" pitchFamily="2" charset="77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 b="0" i="0">
                <a:solidFill>
                  <a:schemeClr val="accent3"/>
                </a:solidFill>
                <a:latin typeface="PP Telegraf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5396D6C-5D29-0F44-E8A8-212CA737F8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26915" y="4605596"/>
            <a:ext cx="3093959" cy="391854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latin typeface="Bebas Neue Pro" panose="020B0606020202050201" pitchFamily="34" charset="77"/>
              </a:defRPr>
            </a:lvl1pPr>
          </a:lstStyle>
          <a:p>
            <a:r>
              <a:rPr lang="en-US" sz="2800" dirty="0">
                <a:solidFill>
                  <a:schemeClr val="accent3"/>
                </a:solidFill>
                <a:latin typeface="Bebas Neue Bold" panose="020B0606020202050201" pitchFamily="34" charset="77"/>
              </a:rPr>
              <a:t>Master title</a:t>
            </a:r>
            <a:endParaRPr lang="en-AE" sz="2800" dirty="0">
              <a:solidFill>
                <a:schemeClr val="accent3"/>
              </a:solidFill>
              <a:latin typeface="Bebas Neue Bold" panose="020B0606020202050201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017432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AA3F834-C32C-89A3-4A5F-365D18EB42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3429000"/>
            <a:ext cx="3051358" cy="3429000"/>
          </a:xfrm>
        </p:spPr>
        <p:txBody>
          <a:bodyPr bIns="684000" anchor="ctr"/>
          <a:lstStyle>
            <a:lvl1pPr algn="ctr">
              <a:defRPr b="0" i="0">
                <a:solidFill>
                  <a:schemeClr val="tx1"/>
                </a:solidFill>
                <a:latin typeface="PP Telegraf" pitchFamily="2" charset="77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A80DDCE-4994-51CA-6DFA-5A07A67EE71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5438" y="0"/>
            <a:ext cx="3052800" cy="3429000"/>
          </a:xfrm>
        </p:spPr>
        <p:txBody>
          <a:bodyPr bIns="684000" anchor="ctr"/>
          <a:lstStyle>
            <a:lvl1pPr algn="ctr">
              <a:defRPr b="0" i="0">
                <a:solidFill>
                  <a:schemeClr val="tx1"/>
                </a:solidFill>
                <a:latin typeface="PP Telegraf" pitchFamily="2" charset="77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9305EC3-869E-42B8-189F-6C835F8487E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2319" y="3429000"/>
            <a:ext cx="3052800" cy="3429000"/>
          </a:xfrm>
        </p:spPr>
        <p:txBody>
          <a:bodyPr bIns="684000" anchor="ctr"/>
          <a:lstStyle>
            <a:lvl1pPr algn="ctr">
              <a:defRPr b="0" i="0">
                <a:solidFill>
                  <a:schemeClr val="tx1"/>
                </a:solidFill>
                <a:latin typeface="PP Telegraf" pitchFamily="2" charset="77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8580627-134A-FF49-A897-DEF480CA93A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39200" y="0"/>
            <a:ext cx="3052800" cy="3429000"/>
          </a:xfrm>
        </p:spPr>
        <p:txBody>
          <a:bodyPr bIns="684000" anchor="ctr"/>
          <a:lstStyle>
            <a:lvl1pPr algn="ctr">
              <a:defRPr b="0" i="0">
                <a:solidFill>
                  <a:schemeClr val="tx1"/>
                </a:solidFill>
                <a:latin typeface="PP Telegraf" pitchFamily="2" charset="77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C0453F0-F7DE-20B8-B014-3CE81307012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08083" y="1524923"/>
            <a:ext cx="2455438" cy="157387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 b="0" i="0">
                <a:solidFill>
                  <a:schemeClr val="accent3"/>
                </a:solidFill>
                <a:latin typeface="PP Telegraf" pitchFamily="2" charset="77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 b="0" i="0">
                <a:solidFill>
                  <a:schemeClr val="accent3"/>
                </a:solidFill>
                <a:latin typeface="PP Telegraf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99AB82B0-AB5E-374F-452C-DCEF0140443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0676" y="1008956"/>
            <a:ext cx="2492126" cy="391854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latin typeface="Bebas Neue Pro" panose="020B0606020202050201" pitchFamily="34" charset="77"/>
              </a:defRPr>
            </a:lvl1pPr>
          </a:lstStyle>
          <a:p>
            <a:r>
              <a:rPr lang="en-US" sz="2800" dirty="0">
                <a:solidFill>
                  <a:schemeClr val="accent3"/>
                </a:solidFill>
                <a:latin typeface="Bebas Neue Bold" panose="020B0606020202050201" pitchFamily="34" charset="77"/>
              </a:rPr>
              <a:t>Master title</a:t>
            </a:r>
            <a:endParaRPr lang="en-AE" sz="2800" dirty="0">
              <a:solidFill>
                <a:schemeClr val="accent3"/>
              </a:solidFill>
              <a:latin typeface="Bebas Neue Bold" panose="020B0606020202050201" pitchFamily="34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C6F1BD-05E2-3BB0-BBE9-EDF6C93FE104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6393923" y="1524923"/>
            <a:ext cx="2455438" cy="157387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 b="0" i="0">
                <a:solidFill>
                  <a:schemeClr val="accent3"/>
                </a:solidFill>
                <a:latin typeface="PP Telegraf" pitchFamily="2" charset="77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 b="0" i="0">
                <a:solidFill>
                  <a:schemeClr val="accent3"/>
                </a:solidFill>
                <a:latin typeface="PP Telegraf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C3048B99-B1DD-6C78-3367-02A969CCCEA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06516" y="1008956"/>
            <a:ext cx="2492126" cy="391854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latin typeface="Bebas Neue Pro" panose="020B0606020202050201" pitchFamily="34" charset="77"/>
              </a:defRPr>
            </a:lvl1pPr>
          </a:lstStyle>
          <a:p>
            <a:r>
              <a:rPr lang="en-US" sz="2800" dirty="0">
                <a:solidFill>
                  <a:schemeClr val="accent3"/>
                </a:solidFill>
                <a:latin typeface="Bebas Neue Bold" panose="020B0606020202050201" pitchFamily="34" charset="77"/>
              </a:rPr>
              <a:t>Master title</a:t>
            </a:r>
            <a:endParaRPr lang="en-AE" sz="2800" dirty="0">
              <a:solidFill>
                <a:schemeClr val="accent3"/>
              </a:solidFill>
              <a:latin typeface="Bebas Neue Bold" panose="020B0606020202050201" pitchFamily="34" charset="77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45BC58-03AC-69AA-F32E-C22B08B43573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3335763" y="5152043"/>
            <a:ext cx="2455438" cy="157387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 b="0" i="0">
                <a:solidFill>
                  <a:schemeClr val="accent3"/>
                </a:solidFill>
                <a:latin typeface="PP Telegraf" pitchFamily="2" charset="77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 b="0" i="0">
                <a:solidFill>
                  <a:schemeClr val="accent3"/>
                </a:solidFill>
                <a:latin typeface="PP Telegraf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A172C5EA-383F-71D7-5E06-31D40942F38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48356" y="4636076"/>
            <a:ext cx="2492126" cy="391854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latin typeface="Bebas Neue Pro" panose="020B0606020202050201" pitchFamily="34" charset="77"/>
              </a:defRPr>
            </a:lvl1pPr>
          </a:lstStyle>
          <a:p>
            <a:r>
              <a:rPr lang="en-US" sz="2800" dirty="0">
                <a:solidFill>
                  <a:schemeClr val="accent3"/>
                </a:solidFill>
                <a:latin typeface="Bebas Neue Bold" panose="020B0606020202050201" pitchFamily="34" charset="77"/>
              </a:rPr>
              <a:t>Master title</a:t>
            </a:r>
            <a:endParaRPr lang="en-AE" sz="2800" dirty="0">
              <a:solidFill>
                <a:schemeClr val="accent3"/>
              </a:solidFill>
              <a:latin typeface="Bebas Neue Bold" panose="020B0606020202050201" pitchFamily="34" charset="77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7CE03D8-7755-17D7-71DE-A7EBD5E6E40B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9421603" y="5152043"/>
            <a:ext cx="2455438" cy="157387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 b="0" i="0">
                <a:solidFill>
                  <a:schemeClr val="accent3"/>
                </a:solidFill>
                <a:latin typeface="PP Telegraf" pitchFamily="2" charset="77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 b="0" i="0">
                <a:solidFill>
                  <a:schemeClr val="accent3"/>
                </a:solidFill>
                <a:latin typeface="PP Telegraf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47862357-F585-94BD-69E3-563E8C44D80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34196" y="4636076"/>
            <a:ext cx="2492126" cy="391854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latin typeface="Bebas Neue Pro" panose="020B0606020202050201" pitchFamily="34" charset="77"/>
              </a:defRPr>
            </a:lvl1pPr>
          </a:lstStyle>
          <a:p>
            <a:r>
              <a:rPr lang="en-US" sz="2800" dirty="0">
                <a:solidFill>
                  <a:schemeClr val="accent3"/>
                </a:solidFill>
                <a:latin typeface="Bebas Neue Bold" panose="020B0606020202050201" pitchFamily="34" charset="77"/>
              </a:rPr>
              <a:t>Master title</a:t>
            </a:r>
            <a:endParaRPr lang="en-AE" sz="2800" dirty="0">
              <a:solidFill>
                <a:schemeClr val="accent3"/>
              </a:solidFill>
              <a:latin typeface="Bebas Neue Bold" panose="020B0606020202050201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109693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flag&#10;&#10;Description automatically generated">
            <a:extLst>
              <a:ext uri="{FF2B5EF4-FFF2-40B4-BE49-F238E27FC236}">
                <a16:creationId xmlns:a16="http://schemas.microsoft.com/office/drawing/2014/main" id="{82691EF5-6F92-B587-F125-5E8D08C2C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93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93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90217" y="4277893"/>
            <a:ext cx="227659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957E97-38EB-E39B-2E33-21AA191052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0217" y="1892651"/>
            <a:ext cx="2427435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ED69A6C8-5B13-3852-E640-528F3497ED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11055" y="1892651"/>
            <a:ext cx="2427435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450EAC-7810-EA42-74D0-E7CF2C2DFC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31893" y="1892651"/>
            <a:ext cx="2427435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D8155D0-5208-092F-A5E7-550493A2B7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52731" y="1892651"/>
            <a:ext cx="2427435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6CDE36-C3DC-2A96-FEEB-6C43830D92F3}"/>
              </a:ext>
            </a:extLst>
          </p:cNvPr>
          <p:cNvCxnSpPr/>
          <p:nvPr userDrawn="1"/>
        </p:nvCxnSpPr>
        <p:spPr>
          <a:xfrm>
            <a:off x="3407434" y="1892651"/>
            <a:ext cx="0" cy="451161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3F36ACEE-489B-0342-064C-876DB8EB09C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11055" y="4277893"/>
            <a:ext cx="227659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B0FFF00-043A-49AE-6812-30A4A5BAB764}"/>
              </a:ext>
            </a:extLst>
          </p:cNvPr>
          <p:cNvCxnSpPr/>
          <p:nvPr userDrawn="1"/>
        </p:nvCxnSpPr>
        <p:spPr>
          <a:xfrm>
            <a:off x="6228272" y="1892651"/>
            <a:ext cx="0" cy="451161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5DE4C153-8E5C-4926-264F-67FFA5F2406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31892" y="4277893"/>
            <a:ext cx="227659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3F8202D-BFA4-855C-70CB-8C6A3092B623}"/>
              </a:ext>
            </a:extLst>
          </p:cNvPr>
          <p:cNvCxnSpPr/>
          <p:nvPr userDrawn="1"/>
        </p:nvCxnSpPr>
        <p:spPr>
          <a:xfrm>
            <a:off x="9049109" y="1892651"/>
            <a:ext cx="0" cy="451161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75A327FB-3E0E-BCE6-282C-0145E82DA6D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09598" y="4277893"/>
            <a:ext cx="227659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03604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flag&#10;&#10;Description automatically generated">
            <a:extLst>
              <a:ext uri="{FF2B5EF4-FFF2-40B4-BE49-F238E27FC236}">
                <a16:creationId xmlns:a16="http://schemas.microsoft.com/office/drawing/2014/main" id="{82691EF5-6F92-B587-F125-5E8D08C2C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93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93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90217" y="4277893"/>
            <a:ext cx="184877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957E97-38EB-E39B-2E33-21AA191052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0218" y="1892651"/>
            <a:ext cx="1848771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6CDE36-C3DC-2A96-FEEB-6C43830D92F3}"/>
              </a:ext>
            </a:extLst>
          </p:cNvPr>
          <p:cNvCxnSpPr/>
          <p:nvPr userDrawn="1"/>
        </p:nvCxnSpPr>
        <p:spPr>
          <a:xfrm>
            <a:off x="2849650" y="1892651"/>
            <a:ext cx="0" cy="451161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EB072D15-02F9-F927-AEEF-C6F7164A67B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12209" y="4277893"/>
            <a:ext cx="184877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B97CC796-BB1A-41BD-00A8-77322CE138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12210" y="1892651"/>
            <a:ext cx="1848771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0405A8-1CB5-2ACD-993A-3F0938DA386D}"/>
              </a:ext>
            </a:extLst>
          </p:cNvPr>
          <p:cNvCxnSpPr/>
          <p:nvPr userDrawn="1"/>
        </p:nvCxnSpPr>
        <p:spPr>
          <a:xfrm>
            <a:off x="5071642" y="1892651"/>
            <a:ext cx="0" cy="451161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CC0D6E93-07F3-1F2E-4FE7-1B16EEB3446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70777" y="4277893"/>
            <a:ext cx="184877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152634FB-6BBF-556D-A191-0BB967E5EA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70778" y="1892651"/>
            <a:ext cx="1848771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043877-DED5-DBD0-9701-011D9D679303}"/>
              </a:ext>
            </a:extLst>
          </p:cNvPr>
          <p:cNvCxnSpPr/>
          <p:nvPr userDrawn="1"/>
        </p:nvCxnSpPr>
        <p:spPr>
          <a:xfrm>
            <a:off x="7330210" y="1892651"/>
            <a:ext cx="0" cy="451161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4476F20A-C3FA-9974-5D24-1103C1F82CE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492769" y="4277893"/>
            <a:ext cx="184877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AC2DD08C-0232-BE78-1D83-9ABCC4F3D9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92770" y="1892651"/>
            <a:ext cx="1848771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625A2AF-7206-F987-07B9-FD0EAEC0CDB1}"/>
              </a:ext>
            </a:extLst>
          </p:cNvPr>
          <p:cNvCxnSpPr/>
          <p:nvPr userDrawn="1"/>
        </p:nvCxnSpPr>
        <p:spPr>
          <a:xfrm>
            <a:off x="9552202" y="1892651"/>
            <a:ext cx="0" cy="451161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46234F6-8C32-17A4-23B2-4DACBA54BD7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723905" y="4277893"/>
            <a:ext cx="184877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ACC828DB-E114-3682-6797-A29990DCF7A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23906" y="1892651"/>
            <a:ext cx="1848771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9983687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77D790-066A-4B07-3B3D-51D9750E9E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pic>
        <p:nvPicPr>
          <p:cNvPr id="9" name="Picture 8" descr="A close-up of a flag&#10;&#10;Description automatically generated">
            <a:extLst>
              <a:ext uri="{FF2B5EF4-FFF2-40B4-BE49-F238E27FC236}">
                <a16:creationId xmlns:a16="http://schemas.microsoft.com/office/drawing/2014/main" id="{82691EF5-6F92-B587-F125-5E8D08C2C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93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93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90217" y="4277893"/>
            <a:ext cx="227659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957E97-38EB-E39B-2E33-21AA191052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0217" y="1892651"/>
            <a:ext cx="2427435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ED69A6C8-5B13-3852-E640-528F3497ED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11055" y="1892651"/>
            <a:ext cx="2427435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450EAC-7810-EA42-74D0-E7CF2C2DFC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31893" y="1892651"/>
            <a:ext cx="2427435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D8155D0-5208-092F-A5E7-550493A2B7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52731" y="1892651"/>
            <a:ext cx="2427435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6CDE36-C3DC-2A96-FEEB-6C43830D92F3}"/>
              </a:ext>
            </a:extLst>
          </p:cNvPr>
          <p:cNvCxnSpPr/>
          <p:nvPr userDrawn="1"/>
        </p:nvCxnSpPr>
        <p:spPr>
          <a:xfrm>
            <a:off x="3407434" y="1892651"/>
            <a:ext cx="0" cy="451161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3F36ACEE-489B-0342-064C-876DB8EB09C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11055" y="4277893"/>
            <a:ext cx="227659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B0FFF00-043A-49AE-6812-30A4A5BAB764}"/>
              </a:ext>
            </a:extLst>
          </p:cNvPr>
          <p:cNvCxnSpPr/>
          <p:nvPr userDrawn="1"/>
        </p:nvCxnSpPr>
        <p:spPr>
          <a:xfrm>
            <a:off x="6228272" y="1892651"/>
            <a:ext cx="0" cy="451161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5DE4C153-8E5C-4926-264F-67FFA5F2406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31892" y="4277893"/>
            <a:ext cx="227659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3F8202D-BFA4-855C-70CB-8C6A3092B623}"/>
              </a:ext>
            </a:extLst>
          </p:cNvPr>
          <p:cNvCxnSpPr/>
          <p:nvPr userDrawn="1"/>
        </p:nvCxnSpPr>
        <p:spPr>
          <a:xfrm>
            <a:off x="9049109" y="1892651"/>
            <a:ext cx="0" cy="451161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75A327FB-3E0E-BCE6-282C-0145E82DA6D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09598" y="4277893"/>
            <a:ext cx="227659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76723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92F659-EA41-3703-857B-AB7023BB0F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pic>
        <p:nvPicPr>
          <p:cNvPr id="9" name="Picture 8" descr="A close-up of a flag&#10;&#10;Description automatically generated">
            <a:extLst>
              <a:ext uri="{FF2B5EF4-FFF2-40B4-BE49-F238E27FC236}">
                <a16:creationId xmlns:a16="http://schemas.microsoft.com/office/drawing/2014/main" id="{82691EF5-6F92-B587-F125-5E8D08C2C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93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93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90217" y="4277893"/>
            <a:ext cx="184877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957E97-38EB-E39B-2E33-21AA191052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0218" y="1892651"/>
            <a:ext cx="1848771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6CDE36-C3DC-2A96-FEEB-6C43830D92F3}"/>
              </a:ext>
            </a:extLst>
          </p:cNvPr>
          <p:cNvCxnSpPr/>
          <p:nvPr userDrawn="1"/>
        </p:nvCxnSpPr>
        <p:spPr>
          <a:xfrm>
            <a:off x="2849650" y="1892651"/>
            <a:ext cx="0" cy="451161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EB072D15-02F9-F927-AEEF-C6F7164A67B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12209" y="4277893"/>
            <a:ext cx="184877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B97CC796-BB1A-41BD-00A8-77322CE138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12210" y="1892651"/>
            <a:ext cx="1848771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0405A8-1CB5-2ACD-993A-3F0938DA386D}"/>
              </a:ext>
            </a:extLst>
          </p:cNvPr>
          <p:cNvCxnSpPr/>
          <p:nvPr userDrawn="1"/>
        </p:nvCxnSpPr>
        <p:spPr>
          <a:xfrm>
            <a:off x="5071642" y="1892651"/>
            <a:ext cx="0" cy="451161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CC0D6E93-07F3-1F2E-4FE7-1B16EEB3446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70777" y="4277893"/>
            <a:ext cx="184877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152634FB-6BBF-556D-A191-0BB967E5EA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70778" y="1892651"/>
            <a:ext cx="1848771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043877-DED5-DBD0-9701-011D9D679303}"/>
              </a:ext>
            </a:extLst>
          </p:cNvPr>
          <p:cNvCxnSpPr/>
          <p:nvPr userDrawn="1"/>
        </p:nvCxnSpPr>
        <p:spPr>
          <a:xfrm>
            <a:off x="7330210" y="1892651"/>
            <a:ext cx="0" cy="451161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4476F20A-C3FA-9974-5D24-1103C1F82CE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492769" y="4277893"/>
            <a:ext cx="184877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AC2DD08C-0232-BE78-1D83-9ABCC4F3D9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92770" y="1892651"/>
            <a:ext cx="1848771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625A2AF-7206-F987-07B9-FD0EAEC0CDB1}"/>
              </a:ext>
            </a:extLst>
          </p:cNvPr>
          <p:cNvCxnSpPr/>
          <p:nvPr userDrawn="1"/>
        </p:nvCxnSpPr>
        <p:spPr>
          <a:xfrm>
            <a:off x="9552202" y="1892651"/>
            <a:ext cx="0" cy="451161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46234F6-8C32-17A4-23B2-4DACBA54BD7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723905" y="4277893"/>
            <a:ext cx="1848778" cy="187274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200">
                <a:latin typeface="Telegraf" pitchFamily="2" charset="77"/>
              </a:defRPr>
            </a:lvl2pPr>
            <a:lvl3pPr marL="914400" indent="0">
              <a:buNone/>
              <a:defRPr sz="1100">
                <a:latin typeface="Telegraf" pitchFamily="2" charset="77"/>
              </a:defRPr>
            </a:lvl3pPr>
            <a:lvl4pPr marL="1371600" indent="0">
              <a:buNone/>
              <a:defRPr sz="1100">
                <a:latin typeface="Telegraf" pitchFamily="2" charset="77"/>
              </a:defRPr>
            </a:lvl4pPr>
            <a:lvl5pPr marL="1828800" indent="0">
              <a:buNone/>
              <a:defRPr sz="1100">
                <a:latin typeface="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ACC828DB-E114-3682-6797-A29990DCF7A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23906" y="1892651"/>
            <a:ext cx="1848771" cy="2075500"/>
          </a:xfrm>
          <a:prstGeom prst="snip2DiagRect">
            <a:avLst>
              <a:gd name="adj1" fmla="val 0"/>
              <a:gd name="adj2" fmla="val 27836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6630876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A06A28-5AF6-6B39-53DE-4ED1C3C935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A4F42EC3-B0AF-058F-1E77-275765A9AF8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4060431" cy="3429000"/>
          </a:xfrm>
        </p:spPr>
        <p:txBody>
          <a:bodyPr bIns="684000" anchor="ctr"/>
          <a:lstStyle>
            <a:lvl1pPr algn="ctr">
              <a:defRPr b="0" i="0">
                <a:solidFill>
                  <a:schemeClr val="tx1"/>
                </a:solidFill>
                <a:latin typeface="PP Telegraf" pitchFamily="2" charset="77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F521112E-3CE4-6214-D0C4-A8CC9F995B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1569" y="3429000"/>
            <a:ext cx="4060431" cy="3429000"/>
          </a:xfrm>
        </p:spPr>
        <p:txBody>
          <a:bodyPr bIns="684000" anchor="ctr"/>
          <a:lstStyle>
            <a:lvl1pPr algn="ctr">
              <a:defRPr b="0" i="0">
                <a:solidFill>
                  <a:schemeClr val="tx1"/>
                </a:solidFill>
                <a:latin typeface="PP Telegraf" pitchFamily="2" charset="77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E3E69BD1-541C-587B-D95D-62BCB62E4FC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72186" y="588"/>
            <a:ext cx="4060431" cy="3428412"/>
          </a:xfrm>
        </p:spPr>
        <p:txBody>
          <a:bodyPr bIns="684000" anchor="ctr"/>
          <a:lstStyle>
            <a:lvl1pPr algn="ctr">
              <a:defRPr b="0" i="0">
                <a:solidFill>
                  <a:schemeClr val="tx1"/>
                </a:solidFill>
                <a:latin typeface="PP Telegraf" pitchFamily="2" charset="77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D5D171A-66E9-F8DC-3144-07CA8C135EB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0642" y="1535083"/>
            <a:ext cx="3048411" cy="157387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AD4971A-2990-7583-675C-FAFCB398A487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578322" y="1535083"/>
            <a:ext cx="3048411" cy="157387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1B3871FC-302A-C8E8-1569-1CC3B29114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235" y="1019116"/>
            <a:ext cx="3093959" cy="391854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ln>
                  <a:noFill/>
                </a:ln>
                <a:pattFill prst="pct5">
                  <a:fgClr>
                    <a:schemeClr val="accent3"/>
                  </a:fgClr>
                  <a:bgClr>
                    <a:schemeClr val="bg1"/>
                  </a:bgClr>
                </a:pattFill>
                <a:latin typeface="Bebas Neue Pro" panose="020B0606020202050201" pitchFamily="34" charset="77"/>
              </a:defRPr>
            </a:lvl1pPr>
          </a:lstStyle>
          <a:p>
            <a:r>
              <a:rPr lang="en-US" sz="2800" dirty="0">
                <a:solidFill>
                  <a:schemeClr val="accent3"/>
                </a:solidFill>
                <a:latin typeface="Bebas Neue Bold" panose="020B0606020202050201" pitchFamily="34" charset="77"/>
              </a:rPr>
              <a:t>Master title</a:t>
            </a:r>
            <a:endParaRPr lang="en-AE" sz="2800" dirty="0">
              <a:solidFill>
                <a:schemeClr val="accent3"/>
              </a:solidFill>
              <a:latin typeface="Bebas Neue Bold" panose="020B0606020202050201" pitchFamily="34" charset="77"/>
            </a:endParaRPr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7FEA3255-A0A3-687D-7CEA-BB7559032C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60435" y="1019116"/>
            <a:ext cx="3093959" cy="391854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ln>
                  <a:noFill/>
                </a:ln>
                <a:pattFill prst="pct5">
                  <a:fgClr>
                    <a:schemeClr val="accent3"/>
                  </a:fgClr>
                  <a:bgClr>
                    <a:schemeClr val="bg1"/>
                  </a:bgClr>
                </a:pattFill>
                <a:latin typeface="Bebas Neue Pro" panose="020B0606020202050201" pitchFamily="34" charset="77"/>
              </a:defRPr>
            </a:lvl1pPr>
          </a:lstStyle>
          <a:p>
            <a:r>
              <a:rPr lang="en-US" sz="2800" dirty="0">
                <a:solidFill>
                  <a:schemeClr val="accent3"/>
                </a:solidFill>
                <a:latin typeface="Bebas Neue Bold" panose="020B0606020202050201" pitchFamily="34" charset="77"/>
              </a:rPr>
              <a:t>Master title</a:t>
            </a:r>
            <a:endParaRPr lang="en-AE" sz="2800" dirty="0">
              <a:solidFill>
                <a:schemeClr val="accent3"/>
              </a:solidFill>
              <a:latin typeface="Bebas Neue Bold" panose="020B0606020202050201" pitchFamily="34" charset="77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ADE3C31F-AB4D-43A5-DD38-6221F30CADAE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4544802" y="5121563"/>
            <a:ext cx="3048411" cy="157387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5396D6C-5D29-0F44-E8A8-212CA737F8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26915" y="4605596"/>
            <a:ext cx="3093959" cy="391854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ln>
                  <a:noFill/>
                </a:ln>
                <a:pattFill prst="pct5">
                  <a:fgClr>
                    <a:schemeClr val="accent3"/>
                  </a:fgClr>
                  <a:bgClr>
                    <a:schemeClr val="bg1"/>
                  </a:bgClr>
                </a:pattFill>
                <a:latin typeface="Bebas Neue Pro" panose="020B0606020202050201" pitchFamily="34" charset="77"/>
              </a:defRPr>
            </a:lvl1pPr>
          </a:lstStyle>
          <a:p>
            <a:r>
              <a:rPr lang="en-US" sz="2800" dirty="0">
                <a:solidFill>
                  <a:schemeClr val="accent3"/>
                </a:solidFill>
                <a:latin typeface="Bebas Neue Bold" panose="020B0606020202050201" pitchFamily="34" charset="77"/>
              </a:rPr>
              <a:t>Master title</a:t>
            </a:r>
            <a:endParaRPr lang="en-AE" sz="2800" dirty="0">
              <a:solidFill>
                <a:schemeClr val="accent3"/>
              </a:solidFill>
              <a:latin typeface="Bebas Neue Bold" panose="020B0606020202050201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2419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flag&#10;&#10;Description automatically generated">
            <a:extLst>
              <a:ext uri="{FF2B5EF4-FFF2-40B4-BE49-F238E27FC236}">
                <a16:creationId xmlns:a16="http://schemas.microsoft.com/office/drawing/2014/main" id="{616F0484-86C1-316A-CFFA-B2EBD8811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 rot="5400000">
            <a:off x="5664201" y="330202"/>
            <a:ext cx="6858000" cy="619760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0D1A0FF-8F4D-C353-CF30-4CC1AC5C64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2977116"/>
            <a:ext cx="5422900" cy="1722412"/>
          </a:xfrm>
        </p:spPr>
        <p:txBody>
          <a:bodyPr anchor="b"/>
          <a:lstStyle>
            <a:lvl1pPr algn="l">
              <a:defRPr lang="en-US" sz="6000" b="1" i="0" kern="1200" dirty="0">
                <a:solidFill>
                  <a:schemeClr val="accent3"/>
                </a:solidFill>
                <a:latin typeface="Bebas Neue Pro" panose="020B0606020202050201" pitchFamily="34" charset="77"/>
                <a:ea typeface="+mn-ea"/>
                <a:cs typeface="IvyPresto Headline" panose="020B0404020101010102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33CD3F7-BA99-315A-2B31-29994977B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4818441"/>
            <a:ext cx="5422900" cy="732895"/>
          </a:xfrm>
        </p:spPr>
        <p:txBody>
          <a:bodyPr/>
          <a:lstStyle>
            <a:lvl1pPr marL="0" indent="0" algn="l">
              <a:buNone/>
              <a:defRPr sz="1800" spc="0">
                <a:solidFill>
                  <a:schemeClr val="accent3"/>
                </a:solidFill>
                <a:latin typeface="IvyPresto Headline" panose="020B0404020101010102" pitchFamily="34" charset="0"/>
                <a:cs typeface="IvyPresto Headline" panose="020B0404020101010102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3" name="Picture 2" descr="A logo with a flag&#10;&#10;Description automatically generated">
            <a:extLst>
              <a:ext uri="{FF2B5EF4-FFF2-40B4-BE49-F238E27FC236}">
                <a16:creationId xmlns:a16="http://schemas.microsoft.com/office/drawing/2014/main" id="{72369AE0-ECFF-B868-0F50-A0BE9ABC55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540" y="-26913"/>
            <a:ext cx="2691141" cy="269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990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9F69879-2F3B-C06B-51F1-A7CF33CFF9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AA3F834-C32C-89A3-4A5F-365D18EB42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3429000"/>
            <a:ext cx="3051358" cy="3429000"/>
          </a:xfrm>
        </p:spPr>
        <p:txBody>
          <a:bodyPr bIns="684000" anchor="ctr"/>
          <a:lstStyle>
            <a:lvl1pPr algn="ctr">
              <a:defRPr b="0" i="0">
                <a:solidFill>
                  <a:schemeClr val="tx1"/>
                </a:solidFill>
                <a:latin typeface="PP Telegraf" pitchFamily="2" charset="77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A80DDCE-4994-51CA-6DFA-5A07A67EE71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5438" y="0"/>
            <a:ext cx="3052800" cy="3429000"/>
          </a:xfrm>
        </p:spPr>
        <p:txBody>
          <a:bodyPr bIns="684000" anchor="ctr"/>
          <a:lstStyle>
            <a:lvl1pPr algn="ctr">
              <a:defRPr b="0" i="0">
                <a:solidFill>
                  <a:schemeClr val="tx1"/>
                </a:solidFill>
                <a:latin typeface="PP Telegraf" pitchFamily="2" charset="77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9305EC3-869E-42B8-189F-6C835F8487E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2319" y="3429000"/>
            <a:ext cx="3052800" cy="3429000"/>
          </a:xfrm>
        </p:spPr>
        <p:txBody>
          <a:bodyPr bIns="684000" anchor="ctr"/>
          <a:lstStyle>
            <a:lvl1pPr algn="ctr">
              <a:defRPr b="0" i="0">
                <a:solidFill>
                  <a:schemeClr val="tx1"/>
                </a:solidFill>
                <a:latin typeface="PP Telegraf" pitchFamily="2" charset="77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8580627-134A-FF49-A897-DEF480CA93A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39200" y="0"/>
            <a:ext cx="3052800" cy="3429000"/>
          </a:xfrm>
        </p:spPr>
        <p:txBody>
          <a:bodyPr bIns="684000" anchor="ctr"/>
          <a:lstStyle>
            <a:lvl1pPr algn="ctr">
              <a:defRPr b="0" i="0">
                <a:solidFill>
                  <a:schemeClr val="tx1"/>
                </a:solidFill>
                <a:latin typeface="PP Telegraf" pitchFamily="2" charset="77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C0453F0-F7DE-20B8-B014-3CE81307012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08083" y="1524923"/>
            <a:ext cx="2455438" cy="157387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99AB82B0-AB5E-374F-452C-DCEF0140443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0676" y="1008956"/>
            <a:ext cx="2492126" cy="391854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sz="2800" dirty="0">
                <a:solidFill>
                  <a:schemeClr val="accent3"/>
                </a:solidFill>
                <a:latin typeface="Bebas Neue Bold" panose="020B0606020202050201" pitchFamily="34" charset="77"/>
              </a:rPr>
              <a:t>Master title</a:t>
            </a:r>
            <a:endParaRPr lang="en-AE" sz="2800" dirty="0">
              <a:solidFill>
                <a:schemeClr val="accent3"/>
              </a:solidFill>
              <a:latin typeface="Bebas Neue Bold" panose="020B0606020202050201" pitchFamily="34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C6F1BD-05E2-3BB0-BBE9-EDF6C93FE104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6393923" y="1524923"/>
            <a:ext cx="2455438" cy="157387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C3048B99-B1DD-6C78-3367-02A969CCCEA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06516" y="1008956"/>
            <a:ext cx="2492126" cy="391854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sz="2800" dirty="0">
                <a:solidFill>
                  <a:schemeClr val="accent3"/>
                </a:solidFill>
                <a:latin typeface="Bebas Neue Bold" panose="020B0606020202050201" pitchFamily="34" charset="77"/>
              </a:rPr>
              <a:t>Master title</a:t>
            </a:r>
            <a:endParaRPr lang="en-AE" sz="2800" dirty="0">
              <a:solidFill>
                <a:schemeClr val="accent3"/>
              </a:solidFill>
              <a:latin typeface="Bebas Neue Bold" panose="020B0606020202050201" pitchFamily="34" charset="77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45BC58-03AC-69AA-F32E-C22B08B43573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3335763" y="5152043"/>
            <a:ext cx="2455438" cy="157387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A172C5EA-383F-71D7-5E06-31D40942F38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48356" y="4636076"/>
            <a:ext cx="2492126" cy="391854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sz="2800" dirty="0">
                <a:solidFill>
                  <a:schemeClr val="accent3"/>
                </a:solidFill>
                <a:latin typeface="Bebas Neue Bold" panose="020B0606020202050201" pitchFamily="34" charset="77"/>
              </a:rPr>
              <a:t>Master title</a:t>
            </a:r>
            <a:endParaRPr lang="en-AE" sz="2800" dirty="0">
              <a:solidFill>
                <a:schemeClr val="accent3"/>
              </a:solidFill>
              <a:latin typeface="Bebas Neue Bold" panose="020B0606020202050201" pitchFamily="34" charset="77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7CE03D8-7755-17D7-71DE-A7EBD5E6E40B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9421603" y="5152043"/>
            <a:ext cx="2455438" cy="157387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 b="0" i="0">
                <a:solidFill>
                  <a:schemeClr val="bg1"/>
                </a:solidFill>
                <a:latin typeface="PP Telegraf" pitchFamily="2" charset="77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200" b="0" i="0">
                <a:solidFill>
                  <a:schemeClr val="bg1"/>
                </a:solidFill>
                <a:latin typeface="PP Telegraf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47862357-F585-94BD-69E3-563E8C44D80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34196" y="4636076"/>
            <a:ext cx="2492126" cy="391854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sz="2800" dirty="0">
                <a:solidFill>
                  <a:schemeClr val="accent3"/>
                </a:solidFill>
                <a:latin typeface="Bebas Neue Bold" panose="020B0606020202050201" pitchFamily="34" charset="77"/>
              </a:rPr>
              <a:t>Master title</a:t>
            </a:r>
            <a:endParaRPr lang="en-AE" sz="2800" dirty="0">
              <a:solidFill>
                <a:schemeClr val="accent3"/>
              </a:solidFill>
              <a:latin typeface="Bebas Neue Bold" panose="020B0606020202050201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037211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flag&#10;&#10;Description automatically generated">
            <a:extLst>
              <a:ext uri="{FF2B5EF4-FFF2-40B4-BE49-F238E27FC236}">
                <a16:creationId xmlns:a16="http://schemas.microsoft.com/office/drawing/2014/main" id="{82691EF5-6F92-B587-F125-5E8D08C2C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93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93" y="1050234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ext Placeholder 44">
            <a:extLst>
              <a:ext uri="{FF2B5EF4-FFF2-40B4-BE49-F238E27FC236}">
                <a16:creationId xmlns:a16="http://schemas.microsoft.com/office/drawing/2014/main" id="{A4A88035-B30F-60B1-0B74-ED13FF9857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1493" y="1898588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095C9B-D67C-0953-5848-980C479F532F}"/>
              </a:ext>
            </a:extLst>
          </p:cNvPr>
          <p:cNvCxnSpPr/>
          <p:nvPr userDrawn="1"/>
        </p:nvCxnSpPr>
        <p:spPr>
          <a:xfrm>
            <a:off x="561493" y="2793858"/>
            <a:ext cx="1104248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4">
            <a:extLst>
              <a:ext uri="{FF2B5EF4-FFF2-40B4-BE49-F238E27FC236}">
                <a16:creationId xmlns:a16="http://schemas.microsoft.com/office/drawing/2014/main" id="{E212C81F-6881-6AC8-33AD-F5630BF2EA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99183" y="1898588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6" name="Text Placeholder 44">
            <a:extLst>
              <a:ext uri="{FF2B5EF4-FFF2-40B4-BE49-F238E27FC236}">
                <a16:creationId xmlns:a16="http://schemas.microsoft.com/office/drawing/2014/main" id="{5161699C-6D1B-12FB-1B1A-332ECAFEE7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6873" y="1898588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40D7BEC6-0CD3-D9BB-15DF-C26A9554F9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74564" y="1898588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34D64D-A7E3-9BF0-B4E7-129EC2056BBE}"/>
              </a:ext>
            </a:extLst>
          </p:cNvPr>
          <p:cNvCxnSpPr>
            <a:cxnSpLocks/>
          </p:cNvCxnSpPr>
          <p:nvPr userDrawn="1"/>
        </p:nvCxnSpPr>
        <p:spPr>
          <a:xfrm>
            <a:off x="3231864" y="1907602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3105BA-8DEE-3DCA-743E-2CDBA2CD0BC4}"/>
              </a:ext>
            </a:extLst>
          </p:cNvPr>
          <p:cNvCxnSpPr>
            <a:cxnSpLocks/>
          </p:cNvCxnSpPr>
          <p:nvPr userDrawn="1"/>
        </p:nvCxnSpPr>
        <p:spPr>
          <a:xfrm>
            <a:off x="6072169" y="1907602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A1C596-B948-CAF4-0544-5E7623A193BC}"/>
              </a:ext>
            </a:extLst>
          </p:cNvPr>
          <p:cNvCxnSpPr>
            <a:cxnSpLocks/>
          </p:cNvCxnSpPr>
          <p:nvPr userDrawn="1"/>
        </p:nvCxnSpPr>
        <p:spPr>
          <a:xfrm>
            <a:off x="8912473" y="1907602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01C5BCD4-D8F3-0198-5722-6896BC1FF4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1493" y="3054893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60DB12-CDBA-B847-C8BA-CEB6E87B5C7D}"/>
              </a:ext>
            </a:extLst>
          </p:cNvPr>
          <p:cNvCxnSpPr/>
          <p:nvPr userDrawn="1"/>
        </p:nvCxnSpPr>
        <p:spPr>
          <a:xfrm>
            <a:off x="561493" y="3985817"/>
            <a:ext cx="1104248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6310B538-0702-B0CC-827D-58C72537AC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99183" y="3054893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18" name="Text Placeholder 44">
            <a:extLst>
              <a:ext uri="{FF2B5EF4-FFF2-40B4-BE49-F238E27FC236}">
                <a16:creationId xmlns:a16="http://schemas.microsoft.com/office/drawing/2014/main" id="{CEC887CE-FA21-3D61-2C2F-07C38DAD782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6873" y="3054893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8053C61B-D06E-C701-EC35-29C69599A86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74564" y="3054893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BFA2E9B-0846-3B51-25A1-D654463FA4C5}"/>
              </a:ext>
            </a:extLst>
          </p:cNvPr>
          <p:cNvCxnSpPr>
            <a:cxnSpLocks/>
          </p:cNvCxnSpPr>
          <p:nvPr userDrawn="1"/>
        </p:nvCxnSpPr>
        <p:spPr>
          <a:xfrm>
            <a:off x="3231864" y="3063907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9F84F6-2DCF-DEE6-FB5B-F47B5476D4B9}"/>
              </a:ext>
            </a:extLst>
          </p:cNvPr>
          <p:cNvCxnSpPr>
            <a:cxnSpLocks/>
          </p:cNvCxnSpPr>
          <p:nvPr userDrawn="1"/>
        </p:nvCxnSpPr>
        <p:spPr>
          <a:xfrm>
            <a:off x="6072169" y="3063907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E5B2A33-5BD8-AC15-BC5E-0E5CF9702AC7}"/>
              </a:ext>
            </a:extLst>
          </p:cNvPr>
          <p:cNvCxnSpPr>
            <a:cxnSpLocks/>
          </p:cNvCxnSpPr>
          <p:nvPr userDrawn="1"/>
        </p:nvCxnSpPr>
        <p:spPr>
          <a:xfrm>
            <a:off x="8912473" y="3063907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D65722FC-1D9D-6736-AA69-0FDBB8C8BA9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1493" y="4239956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1378352-C76B-BC01-E66A-33E15FECF384}"/>
              </a:ext>
            </a:extLst>
          </p:cNvPr>
          <p:cNvCxnSpPr/>
          <p:nvPr userDrawn="1"/>
        </p:nvCxnSpPr>
        <p:spPr>
          <a:xfrm>
            <a:off x="561493" y="5149304"/>
            <a:ext cx="1104248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44">
            <a:extLst>
              <a:ext uri="{FF2B5EF4-FFF2-40B4-BE49-F238E27FC236}">
                <a16:creationId xmlns:a16="http://schemas.microsoft.com/office/drawing/2014/main" id="{EEEF5546-1E01-7ECB-628A-827A4908CC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99183" y="4239956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4AD194A9-583B-D63E-DA9F-1B00DDA6EF4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6873" y="4239956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27" name="Text Placeholder 44">
            <a:extLst>
              <a:ext uri="{FF2B5EF4-FFF2-40B4-BE49-F238E27FC236}">
                <a16:creationId xmlns:a16="http://schemas.microsoft.com/office/drawing/2014/main" id="{9C0348EA-75DF-5484-F800-4199D63DAFE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074564" y="4239956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2CEDC5D-096F-EA25-C1F1-8814215F584D}"/>
              </a:ext>
            </a:extLst>
          </p:cNvPr>
          <p:cNvCxnSpPr>
            <a:cxnSpLocks/>
          </p:cNvCxnSpPr>
          <p:nvPr userDrawn="1"/>
        </p:nvCxnSpPr>
        <p:spPr>
          <a:xfrm>
            <a:off x="3231864" y="4248970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62A791A-BA8A-AE09-3023-C82B290080CA}"/>
              </a:ext>
            </a:extLst>
          </p:cNvPr>
          <p:cNvCxnSpPr>
            <a:cxnSpLocks/>
          </p:cNvCxnSpPr>
          <p:nvPr userDrawn="1"/>
        </p:nvCxnSpPr>
        <p:spPr>
          <a:xfrm>
            <a:off x="6072169" y="4248970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B216852-EAFF-CE97-E642-795028165202}"/>
              </a:ext>
            </a:extLst>
          </p:cNvPr>
          <p:cNvCxnSpPr>
            <a:cxnSpLocks/>
          </p:cNvCxnSpPr>
          <p:nvPr userDrawn="1"/>
        </p:nvCxnSpPr>
        <p:spPr>
          <a:xfrm>
            <a:off x="8912473" y="4248970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3F42F112-43F7-B489-01C1-36F0D4DEFD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61493" y="538902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2804C176-791F-3E58-3C21-CE4387AF233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99183" y="538902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67CCF17C-BB24-2FE1-3604-31E544A25AF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36873" y="538902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5EB47415-17E2-DBC1-3145-B76046904AB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74564" y="538902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967C971-C337-EC25-69C8-E6ADF538B91D}"/>
              </a:ext>
            </a:extLst>
          </p:cNvPr>
          <p:cNvCxnSpPr>
            <a:cxnSpLocks/>
          </p:cNvCxnSpPr>
          <p:nvPr userDrawn="1"/>
        </p:nvCxnSpPr>
        <p:spPr>
          <a:xfrm>
            <a:off x="3231864" y="5398038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230F374-6474-9358-785E-736678C90A4F}"/>
              </a:ext>
            </a:extLst>
          </p:cNvPr>
          <p:cNvCxnSpPr>
            <a:cxnSpLocks/>
          </p:cNvCxnSpPr>
          <p:nvPr userDrawn="1"/>
        </p:nvCxnSpPr>
        <p:spPr>
          <a:xfrm>
            <a:off x="6072169" y="5398038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22D2947-0D29-1379-6F98-2EDD62FF39F8}"/>
              </a:ext>
            </a:extLst>
          </p:cNvPr>
          <p:cNvCxnSpPr>
            <a:cxnSpLocks/>
          </p:cNvCxnSpPr>
          <p:nvPr userDrawn="1"/>
        </p:nvCxnSpPr>
        <p:spPr>
          <a:xfrm>
            <a:off x="8912473" y="5398038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1526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5376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5376" y="1050234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ext Placeholder 44">
            <a:extLst>
              <a:ext uri="{FF2B5EF4-FFF2-40B4-BE49-F238E27FC236}">
                <a16:creationId xmlns:a16="http://schemas.microsoft.com/office/drawing/2014/main" id="{A4A88035-B30F-60B1-0B74-ED13FF9857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5376" y="172056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095C9B-D67C-0953-5848-980C479F532F}"/>
              </a:ext>
            </a:extLst>
          </p:cNvPr>
          <p:cNvCxnSpPr/>
          <p:nvPr userDrawn="1"/>
        </p:nvCxnSpPr>
        <p:spPr>
          <a:xfrm>
            <a:off x="375376" y="2615834"/>
            <a:ext cx="1104248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4">
            <a:extLst>
              <a:ext uri="{FF2B5EF4-FFF2-40B4-BE49-F238E27FC236}">
                <a16:creationId xmlns:a16="http://schemas.microsoft.com/office/drawing/2014/main" id="{E212C81F-6881-6AC8-33AD-F5630BF2EA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13066" y="172056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6" name="Text Placeholder 44">
            <a:extLst>
              <a:ext uri="{FF2B5EF4-FFF2-40B4-BE49-F238E27FC236}">
                <a16:creationId xmlns:a16="http://schemas.microsoft.com/office/drawing/2014/main" id="{5161699C-6D1B-12FB-1B1A-332ECAFEE7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50756" y="172056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40D7BEC6-0CD3-D9BB-15DF-C26A9554F9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88447" y="172056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34D64D-A7E3-9BF0-B4E7-129EC2056BBE}"/>
              </a:ext>
            </a:extLst>
          </p:cNvPr>
          <p:cNvCxnSpPr>
            <a:cxnSpLocks/>
          </p:cNvCxnSpPr>
          <p:nvPr userDrawn="1"/>
        </p:nvCxnSpPr>
        <p:spPr>
          <a:xfrm>
            <a:off x="3045747" y="1729578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3105BA-8DEE-3DCA-743E-2CDBA2CD0BC4}"/>
              </a:ext>
            </a:extLst>
          </p:cNvPr>
          <p:cNvCxnSpPr>
            <a:cxnSpLocks/>
          </p:cNvCxnSpPr>
          <p:nvPr userDrawn="1"/>
        </p:nvCxnSpPr>
        <p:spPr>
          <a:xfrm>
            <a:off x="5886052" y="1729578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A1C596-B948-CAF4-0544-5E7623A193BC}"/>
              </a:ext>
            </a:extLst>
          </p:cNvPr>
          <p:cNvCxnSpPr>
            <a:cxnSpLocks/>
          </p:cNvCxnSpPr>
          <p:nvPr userDrawn="1"/>
        </p:nvCxnSpPr>
        <p:spPr>
          <a:xfrm>
            <a:off x="8726356" y="1729578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01C5BCD4-D8F3-0198-5722-6896BC1FF4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5376" y="2876869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6310B538-0702-B0CC-827D-58C72537AC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13066" y="2876869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18" name="Text Placeholder 44">
            <a:extLst>
              <a:ext uri="{FF2B5EF4-FFF2-40B4-BE49-F238E27FC236}">
                <a16:creationId xmlns:a16="http://schemas.microsoft.com/office/drawing/2014/main" id="{CEC887CE-FA21-3D61-2C2F-07C38DAD782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50756" y="2876869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8053C61B-D06E-C701-EC35-29C69599A86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888447" y="2876869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BFA2E9B-0846-3B51-25A1-D654463FA4C5}"/>
              </a:ext>
            </a:extLst>
          </p:cNvPr>
          <p:cNvCxnSpPr>
            <a:cxnSpLocks/>
          </p:cNvCxnSpPr>
          <p:nvPr userDrawn="1"/>
        </p:nvCxnSpPr>
        <p:spPr>
          <a:xfrm>
            <a:off x="3045747" y="2885883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9F84F6-2DCF-DEE6-FB5B-F47B5476D4B9}"/>
              </a:ext>
            </a:extLst>
          </p:cNvPr>
          <p:cNvCxnSpPr>
            <a:cxnSpLocks/>
          </p:cNvCxnSpPr>
          <p:nvPr userDrawn="1"/>
        </p:nvCxnSpPr>
        <p:spPr>
          <a:xfrm>
            <a:off x="5886052" y="2885883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E5B2A33-5BD8-AC15-BC5E-0E5CF9702AC7}"/>
              </a:ext>
            </a:extLst>
          </p:cNvPr>
          <p:cNvCxnSpPr>
            <a:cxnSpLocks/>
          </p:cNvCxnSpPr>
          <p:nvPr userDrawn="1"/>
        </p:nvCxnSpPr>
        <p:spPr>
          <a:xfrm>
            <a:off x="8726356" y="2885883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83E1074-9098-3123-78DB-FA91A08F6A9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0" y="3978589"/>
            <a:ext cx="12192000" cy="2877824"/>
          </a:xfrm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319482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flag&#10;&#10;Description automatically generated">
            <a:extLst>
              <a:ext uri="{FF2B5EF4-FFF2-40B4-BE49-F238E27FC236}">
                <a16:creationId xmlns:a16="http://schemas.microsoft.com/office/drawing/2014/main" id="{9F1DDA2D-2752-A874-5346-E4E398BFE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7000240" y="828"/>
            <a:ext cx="519176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4683" y="288235"/>
            <a:ext cx="4998677" cy="755374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4683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35FEC03-47F0-5362-AD1A-ABF963AB7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33800" y="665922"/>
            <a:ext cx="5404760" cy="5346248"/>
          </a:xfrm>
          <a:prstGeom prst="snip2DiagRect">
            <a:avLst>
              <a:gd name="adj1" fmla="val 0"/>
              <a:gd name="adj2" fmla="val 17042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5" name="Text Placeholder 44">
            <a:extLst>
              <a:ext uri="{FF2B5EF4-FFF2-40B4-BE49-F238E27FC236}">
                <a16:creationId xmlns:a16="http://schemas.microsoft.com/office/drawing/2014/main" id="{DA7CF6F4-4EF4-8D63-FEE5-5E86FCEB88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4683" y="2185846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6DDEAF-B33C-BDC7-8744-2C2BA391DA39}"/>
              </a:ext>
            </a:extLst>
          </p:cNvPr>
          <p:cNvCxnSpPr>
            <a:cxnSpLocks/>
          </p:cNvCxnSpPr>
          <p:nvPr userDrawn="1"/>
        </p:nvCxnSpPr>
        <p:spPr>
          <a:xfrm>
            <a:off x="293309" y="3097300"/>
            <a:ext cx="535593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86D63F73-64E9-4C68-AD53-423B5A577F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32373" y="2185846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BDC1B8-6D74-B602-A4F4-ED6CFBBB8FBD}"/>
              </a:ext>
            </a:extLst>
          </p:cNvPr>
          <p:cNvCxnSpPr>
            <a:cxnSpLocks/>
          </p:cNvCxnSpPr>
          <p:nvPr userDrawn="1"/>
        </p:nvCxnSpPr>
        <p:spPr>
          <a:xfrm>
            <a:off x="2965054" y="2194860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C675DF35-382C-CCBF-24FE-B8BAF3E0FED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4683" y="3342151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C98F9224-00AE-0798-5440-A7C9D4B9815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32373" y="3342151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73CA56-6758-3FD8-E485-3FA4FCB4A3CC}"/>
              </a:ext>
            </a:extLst>
          </p:cNvPr>
          <p:cNvCxnSpPr>
            <a:cxnSpLocks/>
          </p:cNvCxnSpPr>
          <p:nvPr userDrawn="1"/>
        </p:nvCxnSpPr>
        <p:spPr>
          <a:xfrm>
            <a:off x="2965054" y="3351165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352E71B7-1775-B3A7-DA1C-755EDEF9826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4683" y="452721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18" name="Text Placeholder 44">
            <a:extLst>
              <a:ext uri="{FF2B5EF4-FFF2-40B4-BE49-F238E27FC236}">
                <a16:creationId xmlns:a16="http://schemas.microsoft.com/office/drawing/2014/main" id="{9EC06084-2FFD-303D-7557-C0EB7D05DC6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32373" y="452721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accent3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DC8538D-CEAE-8548-BAA4-02F25579BCA6}"/>
              </a:ext>
            </a:extLst>
          </p:cNvPr>
          <p:cNvCxnSpPr>
            <a:cxnSpLocks/>
          </p:cNvCxnSpPr>
          <p:nvPr userDrawn="1"/>
        </p:nvCxnSpPr>
        <p:spPr>
          <a:xfrm>
            <a:off x="2965054" y="4536228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DED1559-4FBD-69BD-E603-37A0A74D97D1}"/>
              </a:ext>
            </a:extLst>
          </p:cNvPr>
          <p:cNvCxnSpPr>
            <a:cxnSpLocks/>
          </p:cNvCxnSpPr>
          <p:nvPr userDrawn="1"/>
        </p:nvCxnSpPr>
        <p:spPr>
          <a:xfrm>
            <a:off x="293309" y="4278738"/>
            <a:ext cx="535593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7075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173A111-0D1B-5824-BAF3-900756FAE0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pic>
        <p:nvPicPr>
          <p:cNvPr id="9" name="Picture 8" descr="A close-up of a flag&#10;&#10;Description automatically generated">
            <a:extLst>
              <a:ext uri="{FF2B5EF4-FFF2-40B4-BE49-F238E27FC236}">
                <a16:creationId xmlns:a16="http://schemas.microsoft.com/office/drawing/2014/main" id="{82691EF5-6F92-B587-F125-5E8D08C2C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93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93" y="1050234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ext Placeholder 44">
            <a:extLst>
              <a:ext uri="{FF2B5EF4-FFF2-40B4-BE49-F238E27FC236}">
                <a16:creationId xmlns:a16="http://schemas.microsoft.com/office/drawing/2014/main" id="{A4A88035-B30F-60B1-0B74-ED13FF9857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1493" y="1898588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095C9B-D67C-0953-5848-980C479F532F}"/>
              </a:ext>
            </a:extLst>
          </p:cNvPr>
          <p:cNvCxnSpPr/>
          <p:nvPr userDrawn="1"/>
        </p:nvCxnSpPr>
        <p:spPr>
          <a:xfrm>
            <a:off x="561493" y="2793858"/>
            <a:ext cx="1104248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4">
            <a:extLst>
              <a:ext uri="{FF2B5EF4-FFF2-40B4-BE49-F238E27FC236}">
                <a16:creationId xmlns:a16="http://schemas.microsoft.com/office/drawing/2014/main" id="{E212C81F-6881-6AC8-33AD-F5630BF2EA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99183" y="1898588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6" name="Text Placeholder 44">
            <a:extLst>
              <a:ext uri="{FF2B5EF4-FFF2-40B4-BE49-F238E27FC236}">
                <a16:creationId xmlns:a16="http://schemas.microsoft.com/office/drawing/2014/main" id="{5161699C-6D1B-12FB-1B1A-332ECAFEE7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6873" y="1898588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40D7BEC6-0CD3-D9BB-15DF-C26A9554F9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74564" y="1898588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34D64D-A7E3-9BF0-B4E7-129EC2056BBE}"/>
              </a:ext>
            </a:extLst>
          </p:cNvPr>
          <p:cNvCxnSpPr>
            <a:cxnSpLocks/>
          </p:cNvCxnSpPr>
          <p:nvPr userDrawn="1"/>
        </p:nvCxnSpPr>
        <p:spPr>
          <a:xfrm>
            <a:off x="3231864" y="1907602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3105BA-8DEE-3DCA-743E-2CDBA2CD0BC4}"/>
              </a:ext>
            </a:extLst>
          </p:cNvPr>
          <p:cNvCxnSpPr>
            <a:cxnSpLocks/>
          </p:cNvCxnSpPr>
          <p:nvPr userDrawn="1"/>
        </p:nvCxnSpPr>
        <p:spPr>
          <a:xfrm>
            <a:off x="6072169" y="1907602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A1C596-B948-CAF4-0544-5E7623A193BC}"/>
              </a:ext>
            </a:extLst>
          </p:cNvPr>
          <p:cNvCxnSpPr>
            <a:cxnSpLocks/>
          </p:cNvCxnSpPr>
          <p:nvPr userDrawn="1"/>
        </p:nvCxnSpPr>
        <p:spPr>
          <a:xfrm>
            <a:off x="8912473" y="1907602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01C5BCD4-D8F3-0198-5722-6896BC1FF4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1493" y="3054893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60DB12-CDBA-B847-C8BA-CEB6E87B5C7D}"/>
              </a:ext>
            </a:extLst>
          </p:cNvPr>
          <p:cNvCxnSpPr/>
          <p:nvPr userDrawn="1"/>
        </p:nvCxnSpPr>
        <p:spPr>
          <a:xfrm>
            <a:off x="561493" y="3985817"/>
            <a:ext cx="1104248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6310B538-0702-B0CC-827D-58C72537AC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99183" y="3054893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18" name="Text Placeholder 44">
            <a:extLst>
              <a:ext uri="{FF2B5EF4-FFF2-40B4-BE49-F238E27FC236}">
                <a16:creationId xmlns:a16="http://schemas.microsoft.com/office/drawing/2014/main" id="{CEC887CE-FA21-3D61-2C2F-07C38DAD782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6873" y="3054893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8053C61B-D06E-C701-EC35-29C69599A86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74564" y="3054893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BFA2E9B-0846-3B51-25A1-D654463FA4C5}"/>
              </a:ext>
            </a:extLst>
          </p:cNvPr>
          <p:cNvCxnSpPr>
            <a:cxnSpLocks/>
          </p:cNvCxnSpPr>
          <p:nvPr userDrawn="1"/>
        </p:nvCxnSpPr>
        <p:spPr>
          <a:xfrm>
            <a:off x="3231864" y="3063907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9F84F6-2DCF-DEE6-FB5B-F47B5476D4B9}"/>
              </a:ext>
            </a:extLst>
          </p:cNvPr>
          <p:cNvCxnSpPr>
            <a:cxnSpLocks/>
          </p:cNvCxnSpPr>
          <p:nvPr userDrawn="1"/>
        </p:nvCxnSpPr>
        <p:spPr>
          <a:xfrm>
            <a:off x="6072169" y="3063907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E5B2A33-5BD8-AC15-BC5E-0E5CF9702AC7}"/>
              </a:ext>
            </a:extLst>
          </p:cNvPr>
          <p:cNvCxnSpPr>
            <a:cxnSpLocks/>
          </p:cNvCxnSpPr>
          <p:nvPr userDrawn="1"/>
        </p:nvCxnSpPr>
        <p:spPr>
          <a:xfrm>
            <a:off x="8912473" y="3063907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D65722FC-1D9D-6736-AA69-0FDBB8C8BA9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1493" y="4239956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1378352-C76B-BC01-E66A-33E15FECF384}"/>
              </a:ext>
            </a:extLst>
          </p:cNvPr>
          <p:cNvCxnSpPr/>
          <p:nvPr userDrawn="1"/>
        </p:nvCxnSpPr>
        <p:spPr>
          <a:xfrm>
            <a:off x="561493" y="5149304"/>
            <a:ext cx="1104248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44">
            <a:extLst>
              <a:ext uri="{FF2B5EF4-FFF2-40B4-BE49-F238E27FC236}">
                <a16:creationId xmlns:a16="http://schemas.microsoft.com/office/drawing/2014/main" id="{EEEF5546-1E01-7ECB-628A-827A4908CC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99183" y="4239956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4AD194A9-583B-D63E-DA9F-1B00DDA6EF4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6873" y="4239956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27" name="Text Placeholder 44">
            <a:extLst>
              <a:ext uri="{FF2B5EF4-FFF2-40B4-BE49-F238E27FC236}">
                <a16:creationId xmlns:a16="http://schemas.microsoft.com/office/drawing/2014/main" id="{9C0348EA-75DF-5484-F800-4199D63DAFE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074564" y="4239956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2CEDC5D-096F-EA25-C1F1-8814215F584D}"/>
              </a:ext>
            </a:extLst>
          </p:cNvPr>
          <p:cNvCxnSpPr>
            <a:cxnSpLocks/>
          </p:cNvCxnSpPr>
          <p:nvPr userDrawn="1"/>
        </p:nvCxnSpPr>
        <p:spPr>
          <a:xfrm>
            <a:off x="3231864" y="4248970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62A791A-BA8A-AE09-3023-C82B290080CA}"/>
              </a:ext>
            </a:extLst>
          </p:cNvPr>
          <p:cNvCxnSpPr>
            <a:cxnSpLocks/>
          </p:cNvCxnSpPr>
          <p:nvPr userDrawn="1"/>
        </p:nvCxnSpPr>
        <p:spPr>
          <a:xfrm>
            <a:off x="6072169" y="4248970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B216852-EAFF-CE97-E642-795028165202}"/>
              </a:ext>
            </a:extLst>
          </p:cNvPr>
          <p:cNvCxnSpPr>
            <a:cxnSpLocks/>
          </p:cNvCxnSpPr>
          <p:nvPr userDrawn="1"/>
        </p:nvCxnSpPr>
        <p:spPr>
          <a:xfrm>
            <a:off x="8912473" y="4248970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3F42F112-43F7-B489-01C1-36F0D4DEFD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61493" y="538902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2804C176-791F-3E58-3C21-CE4387AF233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99183" y="538902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67CCF17C-BB24-2FE1-3604-31E544A25AF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36873" y="538902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5EB47415-17E2-DBC1-3145-B76046904AB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74564" y="538902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967C971-C337-EC25-69C8-E6ADF538B91D}"/>
              </a:ext>
            </a:extLst>
          </p:cNvPr>
          <p:cNvCxnSpPr>
            <a:cxnSpLocks/>
          </p:cNvCxnSpPr>
          <p:nvPr userDrawn="1"/>
        </p:nvCxnSpPr>
        <p:spPr>
          <a:xfrm>
            <a:off x="3231864" y="5398038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230F374-6474-9358-785E-736678C90A4F}"/>
              </a:ext>
            </a:extLst>
          </p:cNvPr>
          <p:cNvCxnSpPr>
            <a:cxnSpLocks/>
          </p:cNvCxnSpPr>
          <p:nvPr userDrawn="1"/>
        </p:nvCxnSpPr>
        <p:spPr>
          <a:xfrm>
            <a:off x="6072169" y="5398038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22D2947-0D29-1379-6F98-2EDD62FF39F8}"/>
              </a:ext>
            </a:extLst>
          </p:cNvPr>
          <p:cNvCxnSpPr>
            <a:cxnSpLocks/>
          </p:cNvCxnSpPr>
          <p:nvPr userDrawn="1"/>
        </p:nvCxnSpPr>
        <p:spPr>
          <a:xfrm>
            <a:off x="8912473" y="5398038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3230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0DF6BB4-CD55-6878-EB17-6912ADEF0B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5376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5376" y="1050234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ext Placeholder 44">
            <a:extLst>
              <a:ext uri="{FF2B5EF4-FFF2-40B4-BE49-F238E27FC236}">
                <a16:creationId xmlns:a16="http://schemas.microsoft.com/office/drawing/2014/main" id="{A4A88035-B30F-60B1-0B74-ED13FF9857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5376" y="172056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095C9B-D67C-0953-5848-980C479F532F}"/>
              </a:ext>
            </a:extLst>
          </p:cNvPr>
          <p:cNvCxnSpPr/>
          <p:nvPr userDrawn="1"/>
        </p:nvCxnSpPr>
        <p:spPr>
          <a:xfrm>
            <a:off x="375376" y="2615834"/>
            <a:ext cx="1104248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4">
            <a:extLst>
              <a:ext uri="{FF2B5EF4-FFF2-40B4-BE49-F238E27FC236}">
                <a16:creationId xmlns:a16="http://schemas.microsoft.com/office/drawing/2014/main" id="{E212C81F-6881-6AC8-33AD-F5630BF2EA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13066" y="172056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6" name="Text Placeholder 44">
            <a:extLst>
              <a:ext uri="{FF2B5EF4-FFF2-40B4-BE49-F238E27FC236}">
                <a16:creationId xmlns:a16="http://schemas.microsoft.com/office/drawing/2014/main" id="{5161699C-6D1B-12FB-1B1A-332ECAFEE7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50756" y="172056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40D7BEC6-0CD3-D9BB-15DF-C26A9554F9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88447" y="172056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34D64D-A7E3-9BF0-B4E7-129EC2056BBE}"/>
              </a:ext>
            </a:extLst>
          </p:cNvPr>
          <p:cNvCxnSpPr>
            <a:cxnSpLocks/>
          </p:cNvCxnSpPr>
          <p:nvPr userDrawn="1"/>
        </p:nvCxnSpPr>
        <p:spPr>
          <a:xfrm>
            <a:off x="3045747" y="1729578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3105BA-8DEE-3DCA-743E-2CDBA2CD0BC4}"/>
              </a:ext>
            </a:extLst>
          </p:cNvPr>
          <p:cNvCxnSpPr>
            <a:cxnSpLocks/>
          </p:cNvCxnSpPr>
          <p:nvPr userDrawn="1"/>
        </p:nvCxnSpPr>
        <p:spPr>
          <a:xfrm>
            <a:off x="5886052" y="1729578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A1C596-B948-CAF4-0544-5E7623A193BC}"/>
              </a:ext>
            </a:extLst>
          </p:cNvPr>
          <p:cNvCxnSpPr>
            <a:cxnSpLocks/>
          </p:cNvCxnSpPr>
          <p:nvPr userDrawn="1"/>
        </p:nvCxnSpPr>
        <p:spPr>
          <a:xfrm>
            <a:off x="8726356" y="1729578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01C5BCD4-D8F3-0198-5722-6896BC1FF4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5376" y="2876869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6310B538-0702-B0CC-827D-58C72537AC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13066" y="2876869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18" name="Text Placeholder 44">
            <a:extLst>
              <a:ext uri="{FF2B5EF4-FFF2-40B4-BE49-F238E27FC236}">
                <a16:creationId xmlns:a16="http://schemas.microsoft.com/office/drawing/2014/main" id="{CEC887CE-FA21-3D61-2C2F-07C38DAD782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50756" y="2876869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8053C61B-D06E-C701-EC35-29C69599A86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888447" y="2876869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BFA2E9B-0846-3B51-25A1-D654463FA4C5}"/>
              </a:ext>
            </a:extLst>
          </p:cNvPr>
          <p:cNvCxnSpPr>
            <a:cxnSpLocks/>
          </p:cNvCxnSpPr>
          <p:nvPr userDrawn="1"/>
        </p:nvCxnSpPr>
        <p:spPr>
          <a:xfrm>
            <a:off x="3045747" y="2885883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9F84F6-2DCF-DEE6-FB5B-F47B5476D4B9}"/>
              </a:ext>
            </a:extLst>
          </p:cNvPr>
          <p:cNvCxnSpPr>
            <a:cxnSpLocks/>
          </p:cNvCxnSpPr>
          <p:nvPr userDrawn="1"/>
        </p:nvCxnSpPr>
        <p:spPr>
          <a:xfrm>
            <a:off x="5886052" y="2885883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E5B2A33-5BD8-AC15-BC5E-0E5CF9702AC7}"/>
              </a:ext>
            </a:extLst>
          </p:cNvPr>
          <p:cNvCxnSpPr>
            <a:cxnSpLocks/>
          </p:cNvCxnSpPr>
          <p:nvPr userDrawn="1"/>
        </p:nvCxnSpPr>
        <p:spPr>
          <a:xfrm>
            <a:off x="8726356" y="2885883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83E1074-9098-3123-78DB-FA91A08F6A9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0" y="3978589"/>
            <a:ext cx="12192000" cy="2877824"/>
          </a:xfrm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6229250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69621C-9EC3-4F4E-289B-C764C137CE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pic>
        <p:nvPicPr>
          <p:cNvPr id="3" name="Picture 2" descr="A close-up of a flag&#10;&#10;Description automatically generated">
            <a:extLst>
              <a:ext uri="{FF2B5EF4-FFF2-40B4-BE49-F238E27FC236}">
                <a16:creationId xmlns:a16="http://schemas.microsoft.com/office/drawing/2014/main" id="{9F1DDA2D-2752-A874-5346-E4E398BFE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7000240" y="828"/>
            <a:ext cx="519176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4683" y="288235"/>
            <a:ext cx="4998677" cy="755374"/>
          </a:xfrm>
        </p:spPr>
        <p:txBody>
          <a:bodyPr anchor="b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Bebas Neue Pro" panose="020B0606020202050201" pitchFamily="34" charset="77"/>
              </a:defRPr>
            </a:lvl1pPr>
          </a:lstStyle>
          <a:p>
            <a:r>
              <a:rPr lang="en-US" dirty="0"/>
              <a:t>CLICK TO EDIT MASTER TITLE</a:t>
            </a:r>
            <a:endParaRPr lang="en-A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4683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35FEC03-47F0-5362-AD1A-ABF963AB7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33800" y="665922"/>
            <a:ext cx="5404760" cy="5346248"/>
          </a:xfrm>
          <a:prstGeom prst="snip2DiagRect">
            <a:avLst>
              <a:gd name="adj1" fmla="val 0"/>
              <a:gd name="adj2" fmla="val 17042"/>
            </a:avLst>
          </a:prstGeom>
          <a:solidFill>
            <a:schemeClr val="bg1">
              <a:lumMod val="90000"/>
            </a:schemeClr>
          </a:solidFill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6" name="Text Placeholder 44">
            <a:extLst>
              <a:ext uri="{FF2B5EF4-FFF2-40B4-BE49-F238E27FC236}">
                <a16:creationId xmlns:a16="http://schemas.microsoft.com/office/drawing/2014/main" id="{270DE687-FEF1-599D-388F-BC1FD4D2F4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4683" y="2185846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6E9CA4-6C13-46D5-C04D-0F48973C11C4}"/>
              </a:ext>
            </a:extLst>
          </p:cNvPr>
          <p:cNvCxnSpPr>
            <a:cxnSpLocks/>
          </p:cNvCxnSpPr>
          <p:nvPr userDrawn="1"/>
        </p:nvCxnSpPr>
        <p:spPr>
          <a:xfrm>
            <a:off x="293309" y="3097300"/>
            <a:ext cx="535593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44">
            <a:extLst>
              <a:ext uri="{FF2B5EF4-FFF2-40B4-BE49-F238E27FC236}">
                <a16:creationId xmlns:a16="http://schemas.microsoft.com/office/drawing/2014/main" id="{9FB88612-E657-7078-B87D-2F231A02B5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32373" y="2185846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59A876-3771-1D86-0176-A3AC22BB3B70}"/>
              </a:ext>
            </a:extLst>
          </p:cNvPr>
          <p:cNvCxnSpPr>
            <a:cxnSpLocks/>
          </p:cNvCxnSpPr>
          <p:nvPr userDrawn="1"/>
        </p:nvCxnSpPr>
        <p:spPr>
          <a:xfrm>
            <a:off x="2965054" y="2194860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F86533E-AC07-AEBD-8537-745B0740CEE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4683" y="3342151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C5E8B451-80CB-4C14-74BC-E645F60420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32373" y="3342151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0983910-A065-41CF-7A1F-249A2091F351}"/>
              </a:ext>
            </a:extLst>
          </p:cNvPr>
          <p:cNvCxnSpPr>
            <a:cxnSpLocks/>
          </p:cNvCxnSpPr>
          <p:nvPr userDrawn="1"/>
        </p:nvCxnSpPr>
        <p:spPr>
          <a:xfrm>
            <a:off x="2965054" y="3351165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1EEBB60B-D7FF-C17F-3551-EB3D3FAB4A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4683" y="452721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DB1E3EA7-FFF1-AC87-5A53-75BF355A3EF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32373" y="4527214"/>
            <a:ext cx="2516873" cy="685800"/>
          </a:xfr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lang="en-US" sz="2400" b="1" kern="1200" spc="0" dirty="0" smtClean="0">
                <a:solidFill>
                  <a:schemeClr val="bg1"/>
                </a:solidFill>
                <a:latin typeface="IvyPresto Headline" panose="020B0404020101010102" pitchFamily="34" charset="0"/>
                <a:ea typeface="+mn-ea"/>
                <a:cs typeface="IvyPresto Headline" panose="020B0404020101010102" pitchFamily="34" charset="0"/>
              </a:defRPr>
            </a:lvl1pPr>
            <a:lvl2pPr marL="0" indent="0">
              <a:lnSpc>
                <a:spcPct val="80000"/>
              </a:lnSpc>
              <a:spcBef>
                <a:spcPts val="600"/>
              </a:spcBef>
              <a:buNone/>
              <a:defRPr kumimoji="0" lang="en-US" sz="105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marL="171450" lvl="1" indent="-171450" algn="l" defTabSz="914400" rtl="0" eaLnBrk="1" latinLnBrk="0" hangingPunct="1">
              <a:lnSpc>
                <a:spcPct val="80000"/>
              </a:lnSpc>
              <a:spcBef>
                <a:spcPts val="600"/>
              </a:spcBef>
            </a:pPr>
            <a:r>
              <a:rPr lang="en-US" dirty="0"/>
              <a:t>Second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001238-2F0C-66C6-7493-72401B4B2C72}"/>
              </a:ext>
            </a:extLst>
          </p:cNvPr>
          <p:cNvCxnSpPr>
            <a:cxnSpLocks/>
          </p:cNvCxnSpPr>
          <p:nvPr userDrawn="1"/>
        </p:nvCxnSpPr>
        <p:spPr>
          <a:xfrm>
            <a:off x="2965054" y="4536228"/>
            <a:ext cx="0" cy="6677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8D6135-FA34-1754-A369-C3D5B118E082}"/>
              </a:ext>
            </a:extLst>
          </p:cNvPr>
          <p:cNvCxnSpPr>
            <a:cxnSpLocks/>
          </p:cNvCxnSpPr>
          <p:nvPr userDrawn="1"/>
        </p:nvCxnSpPr>
        <p:spPr>
          <a:xfrm>
            <a:off x="293309" y="4278738"/>
            <a:ext cx="535593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8932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F5F71-4F53-CB9B-CB3D-A2B5665D2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4D36B6-1FA9-D8A8-288C-C747AED30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fld id="{E9A6F417-75EC-4240-8A90-C79AB84B00E3}" type="datetimeFigureOut">
              <a:rPr lang="en-AE" smtClean="0"/>
              <a:pPr/>
              <a:t>12/08/2023</a:t>
            </a:fld>
            <a:endParaRPr lang="en-A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A4FFE-B88E-EF9C-1792-A1A13955A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FDA36-376B-7579-65F1-E4DB3A0E2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fld id="{67C95A83-2D59-074B-BC32-0197C94EDB18}" type="slidenum">
              <a:rPr lang="en-AE" smtClean="0"/>
              <a:pPr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41555563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D9ED1C-223D-7C17-261F-1E9D5730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fld id="{E9A6F417-75EC-4240-8A90-C79AB84B00E3}" type="datetimeFigureOut">
              <a:rPr lang="en-AE" smtClean="0"/>
              <a:pPr/>
              <a:t>12/08/2023</a:t>
            </a:fld>
            <a:endParaRPr lang="en-A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16F710-F9A3-7F62-CBAA-043D013D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4055D-8F78-1A6A-626B-0D1057281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fld id="{67C95A83-2D59-074B-BC32-0197C94EDB18}" type="slidenum">
              <a:rPr lang="en-AE" smtClean="0"/>
              <a:pPr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511336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1F101-1586-2240-FACC-99A30863E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PP Telegraf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46D7B-CBB5-B7DE-8FD2-0512EA068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PP Telegraf" pitchFamily="2" charset="77"/>
              </a:defRPr>
            </a:lvl1pPr>
            <a:lvl2pPr>
              <a:defRPr sz="2800" b="0" i="0">
                <a:latin typeface="PP Telegraf" pitchFamily="2" charset="77"/>
              </a:defRPr>
            </a:lvl2pPr>
            <a:lvl3pPr>
              <a:defRPr sz="2400" b="0" i="0">
                <a:latin typeface="PP Telegraf" pitchFamily="2" charset="77"/>
              </a:defRPr>
            </a:lvl3pPr>
            <a:lvl4pPr>
              <a:defRPr sz="2000" b="0" i="0">
                <a:latin typeface="PP Telegraf" pitchFamily="2" charset="77"/>
              </a:defRPr>
            </a:lvl4pPr>
            <a:lvl5pPr>
              <a:defRPr sz="2000" b="0" i="0">
                <a:latin typeface="PP Telegraf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D52BB4-DD58-14E9-2334-8681F3FB92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2FE91-FCD7-9754-2D63-F4CC6A82C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fld id="{E9A6F417-75EC-4240-8A90-C79AB84B00E3}" type="datetimeFigureOut">
              <a:rPr lang="en-AE" smtClean="0"/>
              <a:pPr/>
              <a:t>12/08/2023</a:t>
            </a:fld>
            <a:endParaRPr lang="en-A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CB1C46-9591-6C0C-437F-18FB51A0B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06B3A-A276-D31D-A506-32BDD6727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fld id="{67C95A83-2D59-074B-BC32-0197C94EDB18}" type="slidenum">
              <a:rPr lang="en-AE" smtClean="0"/>
              <a:pPr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572784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flag&#10;&#10;Description automatically generated">
            <a:extLst>
              <a:ext uri="{FF2B5EF4-FFF2-40B4-BE49-F238E27FC236}">
                <a16:creationId xmlns:a16="http://schemas.microsoft.com/office/drawing/2014/main" id="{05342DC9-0093-3545-C941-BB44FE13F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3473" cy="327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938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898EB-1DFD-E32E-E1BF-4402871BD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030884-7169-3B33-A068-3F26C27CCF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PP Telegraf" pitchFamily="2" charset="77"/>
              </a:defRPr>
            </a:lvl1pPr>
            <a:lvl2pPr>
              <a:defRPr b="0" i="0">
                <a:latin typeface="PP Telegraf" pitchFamily="2" charset="77"/>
              </a:defRPr>
            </a:lvl2pPr>
            <a:lvl3pPr>
              <a:defRPr b="0" i="0">
                <a:latin typeface="PP Telegraf" pitchFamily="2" charset="77"/>
              </a:defRPr>
            </a:lvl3pPr>
            <a:lvl4pPr>
              <a:defRPr b="0" i="0">
                <a:latin typeface="PP Telegraf" pitchFamily="2" charset="77"/>
              </a:defRPr>
            </a:lvl4pPr>
            <a:lvl5pPr>
              <a:defRPr b="0" i="0"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1D1D6-E22B-5C4C-D911-A86F218F8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fld id="{E9A6F417-75EC-4240-8A90-C79AB84B00E3}" type="datetimeFigureOut">
              <a:rPr lang="en-AE" smtClean="0"/>
              <a:pPr/>
              <a:t>12/08/2023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9F171-84E8-52E6-6BCF-245C06794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3C4D1-90C1-E6D8-6F52-3C5BFF47B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fld id="{67C95A83-2D59-074B-BC32-0197C94EDB18}" type="slidenum">
              <a:rPr lang="en-AE" smtClean="0"/>
              <a:pPr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4928682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83640A-C860-263E-ED7E-C0845FBC28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PP Telegraf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F263F8-096B-78A2-C9E4-646F52E54F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PP Telegraf" pitchFamily="2" charset="77"/>
              </a:defRPr>
            </a:lvl1pPr>
            <a:lvl2pPr>
              <a:defRPr b="0" i="0">
                <a:latin typeface="PP Telegraf" pitchFamily="2" charset="77"/>
              </a:defRPr>
            </a:lvl2pPr>
            <a:lvl3pPr>
              <a:defRPr b="0" i="0">
                <a:latin typeface="PP Telegraf" pitchFamily="2" charset="77"/>
              </a:defRPr>
            </a:lvl3pPr>
            <a:lvl4pPr>
              <a:defRPr b="0" i="0">
                <a:latin typeface="PP Telegraf" pitchFamily="2" charset="77"/>
              </a:defRPr>
            </a:lvl4pPr>
            <a:lvl5pPr>
              <a:defRPr b="0" i="0">
                <a:latin typeface="PP Telegraf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DA908-2473-D0A7-98BB-D02D40C7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fld id="{E9A6F417-75EC-4240-8A90-C79AB84B00E3}" type="datetimeFigureOut">
              <a:rPr lang="en-AE" smtClean="0"/>
              <a:pPr/>
              <a:t>12/08/2023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E7D16-BFF9-EC38-98A6-EC9F504F0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12E7C-6E36-4AA7-CD15-8A2B47BE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fld id="{67C95A83-2D59-074B-BC32-0197C94EDB18}" type="slidenum">
              <a:rPr lang="en-AE" smtClean="0"/>
              <a:pPr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5877296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435418" cy="308610"/>
          </a:xfrm>
        </p:spPr>
        <p:txBody>
          <a:bodyPr/>
          <a:lstStyle>
            <a:lvl1pPr>
              <a:defRPr lang="en-US" sz="1800" b="0" i="0" kern="1200" spc="0" dirty="0" smtClean="0">
                <a:solidFill>
                  <a:srgbClr val="000000"/>
                </a:solidFill>
                <a:latin typeface="PP Telegraf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r>
              <a:rPr lang="en-US" dirty="0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827F02-3920-742D-D04F-8CB3CE272C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565" y="-22321"/>
            <a:ext cx="210610" cy="6902642"/>
          </a:xfrm>
          <a:custGeom>
            <a:avLst/>
            <a:gdLst>
              <a:gd name="connsiteX0" fmla="*/ -1053 w 12286488"/>
              <a:gd name="connsiteY0" fmla="*/ -597 h 6940296"/>
              <a:gd name="connsiteX1" fmla="*/ 12285435 w 12286488"/>
              <a:gd name="connsiteY1" fmla="*/ -597 h 6940296"/>
              <a:gd name="connsiteX2" fmla="*/ 12285435 w 12286488"/>
              <a:gd name="connsiteY2" fmla="*/ 6939699 h 6940296"/>
              <a:gd name="connsiteX3" fmla="*/ -1053 w 12286488"/>
              <a:gd name="connsiteY3" fmla="*/ 6939699 h 69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488" h="6940296">
                <a:moveTo>
                  <a:pt x="-1053" y="-597"/>
                </a:moveTo>
                <a:lnTo>
                  <a:pt x="12285435" y="-597"/>
                </a:lnTo>
                <a:lnTo>
                  <a:pt x="12285435" y="6939699"/>
                </a:lnTo>
                <a:lnTo>
                  <a:pt x="-1053" y="6939699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03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1DF597-B06E-4312-BBF1-31202F6BE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170" y="857251"/>
            <a:ext cx="11435418" cy="308610"/>
          </a:xfrm>
        </p:spPr>
        <p:txBody>
          <a:bodyPr/>
          <a:lstStyle>
            <a:lvl1pPr>
              <a:defRPr lang="en-US" sz="1800" b="0" i="0" kern="1200" spc="0" dirty="0" smtClean="0">
                <a:solidFill>
                  <a:srgbClr val="000000"/>
                </a:solidFill>
                <a:latin typeface="PP Telegraf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590D-8A61-4E58-95FF-2CEF4E89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r>
              <a:rPr lang="en-US" dirty="0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0087-79E1-4919-B29D-94357B1B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fld id="{31939A77-4DCF-4228-8B74-013876D0374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53A783-6FB4-4655-9567-4C0A1237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A125AF-CA8B-3B86-18CA-7CF2D97DD7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pic>
        <p:nvPicPr>
          <p:cNvPr id="5" name="Picture 4" descr="A close-up of a flag&#10;&#10;Description automatically generated">
            <a:extLst>
              <a:ext uri="{FF2B5EF4-FFF2-40B4-BE49-F238E27FC236}">
                <a16:creationId xmlns:a16="http://schemas.microsoft.com/office/drawing/2014/main" id="{05342DC9-0093-3545-C941-BB44FE13F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3473" cy="327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02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A close-up of a flag&#10;&#10;Description automatically generated">
            <a:extLst>
              <a:ext uri="{FF2B5EF4-FFF2-40B4-BE49-F238E27FC236}">
                <a16:creationId xmlns:a16="http://schemas.microsoft.com/office/drawing/2014/main" id="{28880732-333C-EEAB-0C75-17DA9A82C1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" y="0"/>
            <a:ext cx="1227900" cy="685800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B440DE35-0CA4-A8C6-E70C-454591F87DE8}"/>
              </a:ext>
            </a:extLst>
          </p:cNvPr>
          <p:cNvSpPr/>
          <p:nvPr userDrawn="1"/>
        </p:nvSpPr>
        <p:spPr>
          <a:xfrm>
            <a:off x="1227900" y="5491290"/>
            <a:ext cx="4717562" cy="13704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7E3D0CD-AB8E-CCBE-4349-5F166CE19E46}"/>
              </a:ext>
            </a:extLst>
          </p:cNvPr>
          <p:cNvSpPr/>
          <p:nvPr userDrawn="1"/>
        </p:nvSpPr>
        <p:spPr>
          <a:xfrm>
            <a:off x="1227900" y="0"/>
            <a:ext cx="4717562" cy="13704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C2762D6-1908-B47F-1B1D-A04B61915CBB}"/>
              </a:ext>
            </a:extLst>
          </p:cNvPr>
          <p:cNvSpPr/>
          <p:nvPr userDrawn="1"/>
        </p:nvSpPr>
        <p:spPr>
          <a:xfrm>
            <a:off x="1227900" y="1372822"/>
            <a:ext cx="4717562" cy="137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B4472BC-F504-64CC-7341-4AA7A5B6B9C3}"/>
              </a:ext>
            </a:extLst>
          </p:cNvPr>
          <p:cNvSpPr/>
          <p:nvPr userDrawn="1"/>
        </p:nvSpPr>
        <p:spPr>
          <a:xfrm>
            <a:off x="1227900" y="2745644"/>
            <a:ext cx="4717562" cy="13704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BD4BD4B-C2E3-268E-961A-A51B52E35729}"/>
              </a:ext>
            </a:extLst>
          </p:cNvPr>
          <p:cNvSpPr/>
          <p:nvPr userDrawn="1"/>
        </p:nvSpPr>
        <p:spPr>
          <a:xfrm>
            <a:off x="1227900" y="4118466"/>
            <a:ext cx="4717562" cy="137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 dirty="0">
              <a:latin typeface="PP Telegraf" pitchFamily="2" charset="77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AA1400DD-0796-27C3-093F-E15BC30D8919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2246955" y="3278676"/>
            <a:ext cx="5902263" cy="8463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kern="1200" cap="all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bas Neue Pro" panose="020B0606020202050201" pitchFamily="34" charset="77"/>
                <a:ea typeface="+mn-ea"/>
                <a:cs typeface="+mn-cs"/>
              </a:rPr>
              <a:t>CONTENT</a:t>
            </a:r>
          </a:p>
        </p:txBody>
      </p:sp>
      <p:sp>
        <p:nvSpPr>
          <p:cNvPr id="79" name="Picture Placeholder 78">
            <a:extLst>
              <a:ext uri="{FF2B5EF4-FFF2-40B4-BE49-F238E27FC236}">
                <a16:creationId xmlns:a16="http://schemas.microsoft.com/office/drawing/2014/main" id="{FC0D504B-9DD2-57CF-C9C2-7A1E078B92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45188" y="0"/>
            <a:ext cx="6246812" cy="1370013"/>
          </a:xfrm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80" name="Picture Placeholder 78">
            <a:extLst>
              <a:ext uri="{FF2B5EF4-FFF2-40B4-BE49-F238E27FC236}">
                <a16:creationId xmlns:a16="http://schemas.microsoft.com/office/drawing/2014/main" id="{D26150A3-2414-1EC3-85A4-77DF185DE77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45188" y="1369087"/>
            <a:ext cx="6246812" cy="1370013"/>
          </a:xfrm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81" name="Picture Placeholder 78">
            <a:extLst>
              <a:ext uri="{FF2B5EF4-FFF2-40B4-BE49-F238E27FC236}">
                <a16:creationId xmlns:a16="http://schemas.microsoft.com/office/drawing/2014/main" id="{488F1EC9-FB37-E35D-A5FF-E6FDCDD5FC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45188" y="2739100"/>
            <a:ext cx="6246812" cy="1369087"/>
          </a:xfrm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82" name="Picture Placeholder 78">
            <a:extLst>
              <a:ext uri="{FF2B5EF4-FFF2-40B4-BE49-F238E27FC236}">
                <a16:creationId xmlns:a16="http://schemas.microsoft.com/office/drawing/2014/main" id="{D5E8832B-2296-34A1-083B-9CE13B5891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45188" y="4105379"/>
            <a:ext cx="6246812" cy="1379800"/>
          </a:xfrm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83" name="Picture Placeholder 78">
            <a:extLst>
              <a:ext uri="{FF2B5EF4-FFF2-40B4-BE49-F238E27FC236}">
                <a16:creationId xmlns:a16="http://schemas.microsoft.com/office/drawing/2014/main" id="{F18B3510-68B5-67E9-BF02-5517FD31EF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45188" y="5498244"/>
            <a:ext cx="6246812" cy="1379800"/>
          </a:xfrm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755601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A close-up of a flag&#10;&#10;Description automatically generated">
            <a:extLst>
              <a:ext uri="{FF2B5EF4-FFF2-40B4-BE49-F238E27FC236}">
                <a16:creationId xmlns:a16="http://schemas.microsoft.com/office/drawing/2014/main" id="{28880732-333C-EEAB-0C75-17DA9A82C1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12191999" cy="1277815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AA1400DD-0796-27C3-093F-E15BC30D8919}"/>
              </a:ext>
            </a:extLst>
          </p:cNvPr>
          <p:cNvSpPr txBox="1">
            <a:spLocks/>
          </p:cNvSpPr>
          <p:nvPr userDrawn="1"/>
        </p:nvSpPr>
        <p:spPr>
          <a:xfrm>
            <a:off x="461076" y="316523"/>
            <a:ext cx="5902263" cy="8463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kern="1200" cap="all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 Pro" panose="020B0606020202050201" pitchFamily="34" charset="77"/>
                <a:ea typeface="+mn-ea"/>
                <a:cs typeface="+mn-cs"/>
              </a:rPr>
              <a:t>CONTENT</a:t>
            </a:r>
          </a:p>
        </p:txBody>
      </p:sp>
      <p:sp>
        <p:nvSpPr>
          <p:cNvPr id="79" name="Picture Placeholder 78">
            <a:extLst>
              <a:ext uri="{FF2B5EF4-FFF2-40B4-BE49-F238E27FC236}">
                <a16:creationId xmlns:a16="http://schemas.microsoft.com/office/drawing/2014/main" id="{FC0D504B-9DD2-57CF-C9C2-7A1E078B92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3087058"/>
            <a:ext cx="2481007" cy="3770942"/>
          </a:xfrm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DF4AD7-6E86-ED06-0DE5-9DA9F1386769}"/>
              </a:ext>
            </a:extLst>
          </p:cNvPr>
          <p:cNvSpPr/>
          <p:nvPr userDrawn="1"/>
        </p:nvSpPr>
        <p:spPr>
          <a:xfrm>
            <a:off x="0" y="1277816"/>
            <a:ext cx="2483067" cy="17879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PP Telegraf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0CED71-A598-C361-E130-072CD119FBE8}"/>
              </a:ext>
            </a:extLst>
          </p:cNvPr>
          <p:cNvSpPr/>
          <p:nvPr userDrawn="1"/>
        </p:nvSpPr>
        <p:spPr>
          <a:xfrm>
            <a:off x="2481006" y="1277816"/>
            <a:ext cx="2373467" cy="1787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PP Telegraf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827047-D812-88CA-2B6C-A2CF41FC5FC6}"/>
              </a:ext>
            </a:extLst>
          </p:cNvPr>
          <p:cNvSpPr/>
          <p:nvPr userDrawn="1"/>
        </p:nvSpPr>
        <p:spPr>
          <a:xfrm>
            <a:off x="4855497" y="1277816"/>
            <a:ext cx="2483067" cy="17879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PP Telegraf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212583-E1F9-581D-F9AC-AE5038CD4274}"/>
              </a:ext>
            </a:extLst>
          </p:cNvPr>
          <p:cNvSpPr/>
          <p:nvPr userDrawn="1"/>
        </p:nvSpPr>
        <p:spPr>
          <a:xfrm>
            <a:off x="7336502" y="1277816"/>
            <a:ext cx="2373467" cy="1787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PP Telegraf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4324DC-C6C9-0837-DE21-CA7501BE8193}"/>
              </a:ext>
            </a:extLst>
          </p:cNvPr>
          <p:cNvSpPr/>
          <p:nvPr userDrawn="1"/>
        </p:nvSpPr>
        <p:spPr>
          <a:xfrm>
            <a:off x="9708933" y="1277816"/>
            <a:ext cx="2483067" cy="17879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PP Telegraf" pitchFamily="2" charset="77"/>
            </a:endParaRPr>
          </a:p>
        </p:txBody>
      </p:sp>
      <p:sp>
        <p:nvSpPr>
          <p:cNvPr id="10" name="Picture Placeholder 78">
            <a:extLst>
              <a:ext uri="{FF2B5EF4-FFF2-40B4-BE49-F238E27FC236}">
                <a16:creationId xmlns:a16="http://schemas.microsoft.com/office/drawing/2014/main" id="{8416BE59-64CF-E7E3-A273-D10DA91D41C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72448" y="3087058"/>
            <a:ext cx="2390583" cy="3770942"/>
          </a:xfrm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11" name="Picture Placeholder 78">
            <a:extLst>
              <a:ext uri="{FF2B5EF4-FFF2-40B4-BE49-F238E27FC236}">
                <a16:creationId xmlns:a16="http://schemas.microsoft.com/office/drawing/2014/main" id="{178140D8-55C8-2F61-660A-68DEE1D0CE5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63032" y="3087058"/>
            <a:ext cx="2485112" cy="3770942"/>
          </a:xfrm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12" name="Picture Placeholder 78">
            <a:extLst>
              <a:ext uri="{FF2B5EF4-FFF2-40B4-BE49-F238E27FC236}">
                <a16:creationId xmlns:a16="http://schemas.microsoft.com/office/drawing/2014/main" id="{410EB6D8-C7AF-B448-FB39-998FBAF71BB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335481" y="3087058"/>
            <a:ext cx="2384070" cy="3770942"/>
          </a:xfrm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13" name="Picture Placeholder 78">
            <a:extLst>
              <a:ext uri="{FF2B5EF4-FFF2-40B4-BE49-F238E27FC236}">
                <a16:creationId xmlns:a16="http://schemas.microsoft.com/office/drawing/2014/main" id="{E60028CA-3A35-808B-B308-7E9595A45D3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19551" y="3087058"/>
            <a:ext cx="2472450" cy="3770942"/>
          </a:xfrm>
        </p:spPr>
        <p:txBody>
          <a:bodyPr/>
          <a:lstStyle>
            <a:lvl1pPr>
              <a:defRPr b="0" i="0">
                <a:latin typeface="PP Telegraf" pitchFamily="2" charset="77"/>
              </a:defRPr>
            </a:lvl1pPr>
          </a:lstStyle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559702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E68C9F-30F1-7749-E848-B31839979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54621-7A04-7281-CC5B-B1A9AF1A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A92D7-64BD-FFD0-7373-95A0697EFD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PP Telegraf" pitchFamily="2" charset="77"/>
              </a:defRPr>
            </a:lvl1pPr>
          </a:lstStyle>
          <a:p>
            <a:fld id="{E9A6F417-75EC-4240-8A90-C79AB84B00E3}" type="datetimeFigureOut">
              <a:rPr lang="en-AE" smtClean="0"/>
              <a:pPr/>
              <a:t>12/08/2023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53170-597D-3FA7-3A99-C47358C307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PP Telegraf" pitchFamily="2" charset="77"/>
              </a:defRPr>
            </a:lvl1pPr>
          </a:lstStyle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5F1A2-4BBC-54E8-33FD-0F562716D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PP Telegraf" pitchFamily="2" charset="77"/>
              </a:defRPr>
            </a:lvl1pPr>
          </a:lstStyle>
          <a:p>
            <a:fld id="{67C95A83-2D59-074B-BC32-0197C94EDB18}" type="slidenum">
              <a:rPr lang="en-AE" smtClean="0"/>
              <a:pPr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4120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12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57" r:id="rId10"/>
    <p:sldLayoutId id="2147483666" r:id="rId11"/>
    <p:sldLayoutId id="2147483651" r:id="rId12"/>
    <p:sldLayoutId id="2147483667" r:id="rId13"/>
    <p:sldLayoutId id="2147483652" r:id="rId14"/>
    <p:sldLayoutId id="2147483711" r:id="rId15"/>
    <p:sldLayoutId id="2147483709" r:id="rId16"/>
    <p:sldLayoutId id="2147483710" r:id="rId17"/>
    <p:sldLayoutId id="2147483696" r:id="rId18"/>
    <p:sldLayoutId id="2147483705" r:id="rId19"/>
    <p:sldLayoutId id="2147483698" r:id="rId20"/>
    <p:sldLayoutId id="2147483699" r:id="rId21"/>
    <p:sldLayoutId id="2147483700" r:id="rId22"/>
    <p:sldLayoutId id="2147483702" r:id="rId23"/>
    <p:sldLayoutId id="2147483668" r:id="rId24"/>
    <p:sldLayoutId id="2147483669" r:id="rId25"/>
    <p:sldLayoutId id="2147483670" r:id="rId26"/>
    <p:sldLayoutId id="2147483671" r:id="rId27"/>
    <p:sldLayoutId id="2147483672" r:id="rId28"/>
    <p:sldLayoutId id="2147483673" r:id="rId29"/>
    <p:sldLayoutId id="2147483674" r:id="rId30"/>
    <p:sldLayoutId id="2147483675" r:id="rId31"/>
    <p:sldLayoutId id="2147483679" r:id="rId32"/>
    <p:sldLayoutId id="2147483677" r:id="rId33"/>
    <p:sldLayoutId id="2147483684" r:id="rId34"/>
    <p:sldLayoutId id="2147483686" r:id="rId35"/>
    <p:sldLayoutId id="2147483678" r:id="rId36"/>
    <p:sldLayoutId id="2147483680" r:id="rId37"/>
    <p:sldLayoutId id="2147483676" r:id="rId38"/>
    <p:sldLayoutId id="2147483706" r:id="rId39"/>
    <p:sldLayoutId id="2147483707" r:id="rId40"/>
    <p:sldLayoutId id="2147483693" r:id="rId41"/>
    <p:sldLayoutId id="2147483687" r:id="rId42"/>
    <p:sldLayoutId id="2147483653" r:id="rId43"/>
    <p:sldLayoutId id="2147483681" r:id="rId44"/>
    <p:sldLayoutId id="2147483688" r:id="rId45"/>
    <p:sldLayoutId id="2147483703" r:id="rId46"/>
    <p:sldLayoutId id="2147483689" r:id="rId47"/>
    <p:sldLayoutId id="2147483704" r:id="rId48"/>
    <p:sldLayoutId id="2147483682" r:id="rId49"/>
    <p:sldLayoutId id="2147483683" r:id="rId50"/>
    <p:sldLayoutId id="2147483690" r:id="rId51"/>
    <p:sldLayoutId id="2147483694" r:id="rId52"/>
    <p:sldLayoutId id="2147483692" r:id="rId53"/>
    <p:sldLayoutId id="2147483691" r:id="rId54"/>
    <p:sldLayoutId id="2147483695" r:id="rId55"/>
    <p:sldLayoutId id="2147483685" r:id="rId56"/>
    <p:sldLayoutId id="2147483654" r:id="rId57"/>
    <p:sldLayoutId id="2147483655" r:id="rId58"/>
    <p:sldLayoutId id="2147483656" r:id="rId59"/>
    <p:sldLayoutId id="2147483658" r:id="rId60"/>
    <p:sldLayoutId id="2147483659" r:id="rId61"/>
    <p:sldLayoutId id="2147483697" r:id="rId62"/>
    <p:sldLayoutId id="2147483708" r:id="rId6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PP Telegraf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PP Telegraf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PP Telegraf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PP Telegraf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P Telegraf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P Telegraf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image" Target="../media/image38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400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76E92-E7C5-02F1-F913-98D86248A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3" y="288235"/>
            <a:ext cx="8570912" cy="755374"/>
          </a:xfrm>
        </p:spPr>
        <p:txBody>
          <a:bodyPr/>
          <a:lstStyle/>
          <a:p>
            <a:r>
              <a:rPr lang="en-GB" dirty="0"/>
              <a:t>Working at height</a:t>
            </a:r>
            <a:endParaRPr lang="en-AE" dirty="0"/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E3DC6022-4C1F-445E-A42D-967BCD778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493" y="1080112"/>
            <a:ext cx="5672182" cy="98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b="1" dirty="0">
                <a:solidFill>
                  <a:srgbClr val="333399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Never jump off your trailer!</a:t>
            </a:r>
            <a:endParaRPr lang="en-GB" altLang="en-US" sz="28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>
              <a:spcBef>
                <a:spcPct val="50000"/>
              </a:spcBef>
            </a:pPr>
            <a:endParaRPr lang="en-GB" altLang="en-US" sz="2000" b="1" dirty="0">
              <a:solidFill>
                <a:srgbClr val="333399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68C1D3C3-A194-47CF-8244-1E7F748D9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239" y="818271"/>
            <a:ext cx="5881237" cy="575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952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76E92-E7C5-02F1-F913-98D86248A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3" y="288235"/>
            <a:ext cx="8570912" cy="755374"/>
          </a:xfrm>
        </p:spPr>
        <p:txBody>
          <a:bodyPr/>
          <a:lstStyle/>
          <a:p>
            <a:r>
              <a:rPr lang="en-GB" dirty="0"/>
              <a:t>Working at height</a:t>
            </a:r>
            <a:endParaRPr lang="en-AE" dirty="0"/>
          </a:p>
        </p:txBody>
      </p:sp>
      <p:pic>
        <p:nvPicPr>
          <p:cNvPr id="6" name="Picture 6" descr="mandatory-helmet- chin strap 2">
            <a:extLst>
              <a:ext uri="{FF2B5EF4-FFF2-40B4-BE49-F238E27FC236}">
                <a16:creationId xmlns:a16="http://schemas.microsoft.com/office/drawing/2014/main" id="{17B8927B-B803-49B7-970E-A064666AADA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181" y="901148"/>
            <a:ext cx="1747065" cy="171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5">
            <a:extLst>
              <a:ext uri="{FF2B5EF4-FFF2-40B4-BE49-F238E27FC236}">
                <a16:creationId xmlns:a16="http://schemas.microsoft.com/office/drawing/2014/main" id="{D5DD9A85-5AF9-4347-BF4D-9C2B5489D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6479" y="2735412"/>
            <a:ext cx="5921348" cy="138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b="1" dirty="0">
                <a:solidFill>
                  <a:srgbClr val="333399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Hard Hats with Chin Straps have prevented many serious injuries in falls from trailers</a:t>
            </a:r>
          </a:p>
        </p:txBody>
      </p:sp>
      <p:pic>
        <p:nvPicPr>
          <p:cNvPr id="8" name="Picture 4" descr="mandatory-overalls-2">
            <a:extLst>
              <a:ext uri="{FF2B5EF4-FFF2-40B4-BE49-F238E27FC236}">
                <a16:creationId xmlns:a16="http://schemas.microsoft.com/office/drawing/2014/main" id="{922F3D3D-3E3D-4E27-852C-8FC3612A92A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181" y="4877352"/>
            <a:ext cx="10779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mandatory-gloves-2">
            <a:extLst>
              <a:ext uri="{FF2B5EF4-FFF2-40B4-BE49-F238E27FC236}">
                <a16:creationId xmlns:a16="http://schemas.microsoft.com/office/drawing/2014/main" id="{2037EC91-0CD8-487B-A71A-1DFB98644E6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419" y="4877352"/>
            <a:ext cx="107791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mandatory-high-visability-clothing2">
            <a:extLst>
              <a:ext uri="{FF2B5EF4-FFF2-40B4-BE49-F238E27FC236}">
                <a16:creationId xmlns:a16="http://schemas.microsoft.com/office/drawing/2014/main" id="{9ABBF0D5-ED25-4D0D-B7CA-33DA408D966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31" y="4877352"/>
            <a:ext cx="10731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mandatory-boots-2">
            <a:extLst>
              <a:ext uri="{FF2B5EF4-FFF2-40B4-BE49-F238E27FC236}">
                <a16:creationId xmlns:a16="http://schemas.microsoft.com/office/drawing/2014/main" id="{59A14F45-C7D8-4CD3-9550-FDA3A3FFE50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119" y="4877352"/>
            <a:ext cx="107791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mandatory-eye-2">
            <a:extLst>
              <a:ext uri="{FF2B5EF4-FFF2-40B4-BE49-F238E27FC236}">
                <a16:creationId xmlns:a16="http://schemas.microsoft.com/office/drawing/2014/main" id="{09F2A80E-7ED1-4C8B-A9A4-A56C0E5D7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656" y="4878940"/>
            <a:ext cx="10763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mandatory-ear-2">
            <a:extLst>
              <a:ext uri="{FF2B5EF4-FFF2-40B4-BE49-F238E27FC236}">
                <a16:creationId xmlns:a16="http://schemas.microsoft.com/office/drawing/2014/main" id="{F81F076F-F62E-45CC-B057-4413F267B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331" y="4878940"/>
            <a:ext cx="10763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906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76E92-E7C5-02F1-F913-98D86248A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3" y="288235"/>
            <a:ext cx="8570912" cy="755374"/>
          </a:xfrm>
        </p:spPr>
        <p:txBody>
          <a:bodyPr/>
          <a:lstStyle/>
          <a:p>
            <a:r>
              <a:rPr lang="en-GB" dirty="0"/>
              <a:t>Working at height</a:t>
            </a:r>
            <a:endParaRPr lang="en-AE" dirty="0"/>
          </a:p>
        </p:txBody>
      </p:sp>
      <p:pic>
        <p:nvPicPr>
          <p:cNvPr id="15" name="Fall from trailer.wmv">
            <a:hlinkClick r:id="" action="ppaction://media"/>
            <a:extLst>
              <a:ext uri="{FF2B5EF4-FFF2-40B4-BE49-F238E27FC236}">
                <a16:creationId xmlns:a16="http://schemas.microsoft.com/office/drawing/2014/main" id="{2005C137-370C-4886-A3F8-5E5F2FEDD1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3991" y="1043609"/>
            <a:ext cx="9047955" cy="542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9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A0062-9540-F36B-1124-9DDFAEB89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1690"/>
            <a:ext cx="8570912" cy="2690447"/>
          </a:xfrm>
        </p:spPr>
        <p:txBody>
          <a:bodyPr/>
          <a:lstStyle/>
          <a:p>
            <a:r>
              <a:rPr lang="en-US" dirty="0"/>
              <a:t>Defect Reporting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4040227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76E92-E7C5-02F1-F913-98D86248A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3" y="288235"/>
            <a:ext cx="8570912" cy="755374"/>
          </a:xfrm>
        </p:spPr>
        <p:txBody>
          <a:bodyPr/>
          <a:lstStyle/>
          <a:p>
            <a:r>
              <a:rPr lang="en-GB" dirty="0"/>
              <a:t>Defect Reporting</a:t>
            </a:r>
            <a:endParaRPr lang="en-AE" dirty="0"/>
          </a:p>
        </p:txBody>
      </p:sp>
      <p:pic>
        <p:nvPicPr>
          <p:cNvPr id="17" name="Picture 5" descr="MC900250572[1]">
            <a:extLst>
              <a:ext uri="{FF2B5EF4-FFF2-40B4-BE49-F238E27FC236}">
                <a16:creationId xmlns:a16="http://schemas.microsoft.com/office/drawing/2014/main" id="{8A4E092F-3C6B-47A8-8643-C0D2B2D3E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76" y="1290983"/>
            <a:ext cx="2652822" cy="27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MC900434929[1]">
            <a:extLst>
              <a:ext uri="{FF2B5EF4-FFF2-40B4-BE49-F238E27FC236}">
                <a16:creationId xmlns:a16="http://schemas.microsoft.com/office/drawing/2014/main" id="{FC1A1DFE-C5C4-4E78-AF6B-3C236A768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077" y="1171714"/>
            <a:ext cx="2525712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MC900383892[1]">
            <a:extLst>
              <a:ext uri="{FF2B5EF4-FFF2-40B4-BE49-F238E27FC236}">
                <a16:creationId xmlns:a16="http://schemas.microsoft.com/office/drawing/2014/main" id="{CC802384-3D0B-4049-8DF4-9E905AE53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093" y="4064071"/>
            <a:ext cx="2525712" cy="251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MC900015978[1]">
            <a:extLst>
              <a:ext uri="{FF2B5EF4-FFF2-40B4-BE49-F238E27FC236}">
                <a16:creationId xmlns:a16="http://schemas.microsoft.com/office/drawing/2014/main" id="{00294498-924B-4693-9D8F-E59953A8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277" y="5225419"/>
            <a:ext cx="1820863" cy="123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3">
            <a:extLst>
              <a:ext uri="{FF2B5EF4-FFF2-40B4-BE49-F238E27FC236}">
                <a16:creationId xmlns:a16="http://schemas.microsoft.com/office/drawing/2014/main" id="{B4362430-4CAE-456D-821D-D85C197898E8}"/>
              </a:ext>
            </a:extLst>
          </p:cNvPr>
          <p:cNvSpPr txBox="1">
            <a:spLocks noChangeArrowheads="1"/>
          </p:cNvSpPr>
          <p:nvPr/>
        </p:nvSpPr>
        <p:spPr>
          <a:xfrm>
            <a:off x="6886091" y="1043609"/>
            <a:ext cx="5040865" cy="42259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defTabSz="914400" eaLnBrk="0" hangingPunct="0">
              <a:spcBef>
                <a:spcPct val="50000"/>
              </a:spcBef>
            </a:pPr>
            <a:r>
              <a:rPr lang="en-GB" altLang="en-US" sz="2800" b="1" dirty="0">
                <a:solidFill>
                  <a:srgbClr val="333399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All hauliers should have their own Defect Reporting Procedure </a:t>
            </a:r>
          </a:p>
          <a:p>
            <a:pPr marL="0" defTabSz="914400" eaLnBrk="0" hangingPunct="0">
              <a:spcBef>
                <a:spcPct val="50000"/>
              </a:spcBef>
            </a:pPr>
            <a:r>
              <a:rPr lang="en-GB" altLang="en-US" sz="2800" b="1" dirty="0">
                <a:solidFill>
                  <a:srgbClr val="333399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If a driver encounters a problem with his trailer, they should know who to contact to report the fault</a:t>
            </a:r>
          </a:p>
          <a:p>
            <a:pPr marL="0" defTabSz="914400" eaLnBrk="0" hangingPunct="0">
              <a:spcBef>
                <a:spcPct val="50000"/>
              </a:spcBef>
            </a:pPr>
            <a:r>
              <a:rPr lang="en-GB" altLang="en-US" sz="2800" b="1" dirty="0">
                <a:solidFill>
                  <a:srgbClr val="333399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The fault should be logged and repaired as soon as possible</a:t>
            </a:r>
          </a:p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7353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76E92-E7C5-02F1-F913-98D86248A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3" y="288235"/>
            <a:ext cx="8570912" cy="755374"/>
          </a:xfrm>
        </p:spPr>
        <p:txBody>
          <a:bodyPr/>
          <a:lstStyle/>
          <a:p>
            <a:r>
              <a:rPr lang="en-GB" dirty="0"/>
              <a:t>Defect Reporting</a:t>
            </a:r>
            <a:endParaRPr lang="en-A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FF80267-875C-4EC4-A6EB-6784889C2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202" y="2720155"/>
            <a:ext cx="8229600" cy="70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 Narrow" panose="020B0606020202030204" pitchFamily="34" charset="0"/>
              </a:rPr>
              <a:t>Do you know how to report defects?</a:t>
            </a:r>
            <a:endParaRPr kumimoji="0" lang="en-GB" altLang="en-US" sz="2800" b="0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405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AACD-AF4A-0972-9936-6EC067F3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3" y="0"/>
            <a:ext cx="8570912" cy="1000539"/>
          </a:xfrm>
        </p:spPr>
        <p:txBody>
          <a:bodyPr/>
          <a:lstStyle/>
          <a:p>
            <a:r>
              <a:rPr lang="en-GB" dirty="0"/>
              <a:t>Defect Reporting</a:t>
            </a:r>
            <a:endParaRPr lang="en-AE" dirty="0"/>
          </a:p>
        </p:txBody>
      </p:sp>
      <p:pic>
        <p:nvPicPr>
          <p:cNvPr id="17" name="bandjeinjerug.wmv">
            <a:hlinkClick r:id="" action="ppaction://media"/>
            <a:extLst>
              <a:ext uri="{FF2B5EF4-FFF2-40B4-BE49-F238E27FC236}">
                <a16:creationId xmlns:a16="http://schemas.microsoft.com/office/drawing/2014/main" id="{96D877B6-18C4-47CA-B528-303A983A73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2337" y="1000539"/>
            <a:ext cx="9127942" cy="561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2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AACD-AF4A-0972-9936-6EC067F3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3" y="0"/>
            <a:ext cx="8570912" cy="1000539"/>
          </a:xfrm>
        </p:spPr>
        <p:txBody>
          <a:bodyPr/>
          <a:lstStyle/>
          <a:p>
            <a:r>
              <a:rPr lang="en-GB" dirty="0"/>
              <a:t>Pre arrival checks</a:t>
            </a:r>
            <a:endParaRPr lang="en-A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E09714-9561-482D-8E5B-1FC006EA2D42}"/>
              </a:ext>
            </a:extLst>
          </p:cNvPr>
          <p:cNvSpPr txBox="1">
            <a:spLocks noChangeArrowheads="1"/>
          </p:cNvSpPr>
          <p:nvPr/>
        </p:nvSpPr>
        <p:spPr>
          <a:xfrm>
            <a:off x="413687" y="1007165"/>
            <a:ext cx="5510034" cy="53005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2800" kern="0" dirty="0">
                <a:solidFill>
                  <a:srgbClr val="333399"/>
                </a:solidFill>
                <a:latin typeface="Arial Narrow" panose="020B0606020202030204" pitchFamily="34" charset="0"/>
                <a:ea typeface="+mn-ea"/>
                <a:cs typeface="+mn-cs"/>
              </a:rPr>
              <a:t>Do I have all the equipment I need?</a:t>
            </a:r>
          </a:p>
          <a:p>
            <a:pPr lvl="1"/>
            <a:r>
              <a:rPr lang="en-GB" altLang="en-US" sz="2800" kern="0" dirty="0">
                <a:solidFill>
                  <a:srgbClr val="333399"/>
                </a:solidFill>
                <a:latin typeface="Arial Narrow" panose="020B0606020202030204" pitchFamily="34" charset="0"/>
                <a:ea typeface="+mn-ea"/>
                <a:cs typeface="+mn-cs"/>
              </a:rPr>
              <a:t>Personal Protection Equipment</a:t>
            </a:r>
          </a:p>
          <a:p>
            <a:pPr lvl="1"/>
            <a:r>
              <a:rPr lang="en-GB" altLang="en-US" sz="2800" kern="0" dirty="0">
                <a:solidFill>
                  <a:srgbClr val="333399"/>
                </a:solidFill>
                <a:latin typeface="Arial Narrow" panose="020B0606020202030204" pitchFamily="34" charset="0"/>
                <a:ea typeface="+mn-ea"/>
                <a:cs typeface="+mn-cs"/>
              </a:rPr>
              <a:t>Load securing equipment (correct number of chains; timbers)</a:t>
            </a:r>
          </a:p>
          <a:p>
            <a:endParaRPr lang="en-GB" altLang="en-US" sz="2800" kern="0" dirty="0">
              <a:solidFill>
                <a:srgbClr val="333399"/>
              </a:solidFill>
              <a:latin typeface="Arial Narrow" panose="020B0606020202030204" pitchFamily="34" charset="0"/>
              <a:ea typeface="+mn-ea"/>
              <a:cs typeface="+mn-cs"/>
            </a:endParaRPr>
          </a:p>
          <a:p>
            <a:r>
              <a:rPr lang="en-GB" altLang="en-US" sz="2800" kern="0" dirty="0">
                <a:solidFill>
                  <a:srgbClr val="333399"/>
                </a:solidFill>
                <a:latin typeface="Arial Narrow" panose="020B0606020202030204" pitchFamily="34" charset="0"/>
                <a:ea typeface="+mn-ea"/>
                <a:cs typeface="+mn-cs"/>
              </a:rPr>
              <a:t>Is my equipment in a good condition?</a:t>
            </a:r>
          </a:p>
          <a:p>
            <a:pPr lvl="1"/>
            <a:r>
              <a:rPr lang="en-GB" altLang="en-US" sz="2800" kern="0" dirty="0">
                <a:solidFill>
                  <a:srgbClr val="333399"/>
                </a:solidFill>
                <a:latin typeface="Arial Narrow" panose="020B0606020202030204" pitchFamily="34" charset="0"/>
                <a:ea typeface="+mn-ea"/>
                <a:cs typeface="+mn-cs"/>
              </a:rPr>
              <a:t>Is my trailer bed dry, clean and tidy?</a:t>
            </a:r>
          </a:p>
          <a:p>
            <a:pPr lvl="1"/>
            <a:r>
              <a:rPr lang="en-GB" altLang="en-US" sz="2800" kern="0" dirty="0">
                <a:solidFill>
                  <a:srgbClr val="333399"/>
                </a:solidFill>
                <a:latin typeface="Arial Narrow" panose="020B0606020202030204" pitchFamily="34" charset="0"/>
                <a:ea typeface="+mn-ea"/>
                <a:cs typeface="+mn-cs"/>
              </a:rPr>
              <a:t>Are stanchion posts fit for purpose?</a:t>
            </a:r>
          </a:p>
          <a:p>
            <a:pPr lvl="1"/>
            <a:r>
              <a:rPr lang="en-GB" altLang="en-US" sz="2800" kern="0" dirty="0">
                <a:solidFill>
                  <a:srgbClr val="333399"/>
                </a:solidFill>
                <a:latin typeface="Arial Narrow" panose="020B0606020202030204" pitchFamily="34" charset="0"/>
                <a:ea typeface="+mn-ea"/>
                <a:cs typeface="+mn-cs"/>
              </a:rPr>
              <a:t>Stanchion sockets clean and free from debris?</a:t>
            </a:r>
          </a:p>
          <a:p>
            <a:endParaRPr lang="en-GB" altLang="en-US" sz="2800" kern="0" dirty="0">
              <a:solidFill>
                <a:srgbClr val="333399"/>
              </a:solidFill>
              <a:latin typeface="Arial Narrow" panose="020B0606020202030204" pitchFamily="34" charset="0"/>
              <a:ea typeface="+mn-ea"/>
              <a:cs typeface="+mn-cs"/>
            </a:endParaRPr>
          </a:p>
          <a:p>
            <a:pPr>
              <a:buFontTx/>
              <a:buNone/>
            </a:pPr>
            <a:endParaRPr lang="en-GB" altLang="en-US" sz="1600" dirty="0"/>
          </a:p>
          <a:p>
            <a:pPr lvl="1">
              <a:buFontTx/>
              <a:buNone/>
            </a:pPr>
            <a:endParaRPr lang="en-GB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77D14D-BA1D-4B79-BCE1-AB5BCAF51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630382" y="1547886"/>
            <a:ext cx="5103187" cy="3827390"/>
          </a:xfrm>
          <a:prstGeom prst="rect">
            <a:avLst/>
          </a:prstGeom>
        </p:spPr>
      </p:pic>
      <p:pic>
        <p:nvPicPr>
          <p:cNvPr id="7" name="Picture 8" descr="mandatory-boots-2">
            <a:extLst>
              <a:ext uri="{FF2B5EF4-FFF2-40B4-BE49-F238E27FC236}">
                <a16:creationId xmlns:a16="http://schemas.microsoft.com/office/drawing/2014/main" id="{3B0822EE-F800-44F2-85CD-7095658CBA1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1918" y="256536"/>
            <a:ext cx="908223" cy="90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mandatory-high-visability-clothing2">
            <a:extLst>
              <a:ext uri="{FF2B5EF4-FFF2-40B4-BE49-F238E27FC236}">
                <a16:creationId xmlns:a16="http://schemas.microsoft.com/office/drawing/2014/main" id="{87EE181E-DAD3-47B8-86C3-EC55E6DE7D5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89" y="1215391"/>
            <a:ext cx="908224" cy="91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mandatory-helmet- chin strap 2">
            <a:extLst>
              <a:ext uri="{FF2B5EF4-FFF2-40B4-BE49-F238E27FC236}">
                <a16:creationId xmlns:a16="http://schemas.microsoft.com/office/drawing/2014/main" id="{EC3211F7-D6CB-4F17-BF81-53146CC3370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1" y="2117562"/>
            <a:ext cx="962517" cy="94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mandatory-overalls-2">
            <a:extLst>
              <a:ext uri="{FF2B5EF4-FFF2-40B4-BE49-F238E27FC236}">
                <a16:creationId xmlns:a16="http://schemas.microsoft.com/office/drawing/2014/main" id="{5210AB6A-EF42-4353-9B84-68EC9A02C98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55" y="3060953"/>
            <a:ext cx="912255" cy="91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mandatory-gloves-2">
            <a:extLst>
              <a:ext uri="{FF2B5EF4-FFF2-40B4-BE49-F238E27FC236}">
                <a16:creationId xmlns:a16="http://schemas.microsoft.com/office/drawing/2014/main" id="{2ED5FBF9-06DF-48E5-A7CC-52E8A9F2635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695" y="4012418"/>
            <a:ext cx="896813" cy="89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mandatory-ear-2">
            <a:extLst>
              <a:ext uri="{FF2B5EF4-FFF2-40B4-BE49-F238E27FC236}">
                <a16:creationId xmlns:a16="http://schemas.microsoft.com/office/drawing/2014/main" id="{FF51C36C-6E92-4CB0-95C5-85D21EB6E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55" y="4959846"/>
            <a:ext cx="912253" cy="91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mandatory-eye-2">
            <a:extLst>
              <a:ext uri="{FF2B5EF4-FFF2-40B4-BE49-F238E27FC236}">
                <a16:creationId xmlns:a16="http://schemas.microsoft.com/office/drawing/2014/main" id="{1166F17F-60F0-4016-8DF1-BF313A3CC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620" y="5873444"/>
            <a:ext cx="831521" cy="83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56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A0062-9540-F36B-1124-9DDFAEB89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1690"/>
            <a:ext cx="8570912" cy="2690447"/>
          </a:xfrm>
        </p:spPr>
        <p:txBody>
          <a:bodyPr/>
          <a:lstStyle/>
          <a:p>
            <a:r>
              <a:rPr lang="en-US" dirty="0"/>
              <a:t>Incident Reporting</a:t>
            </a:r>
            <a:endParaRPr lang="en-A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84A9C1-618C-458C-9576-06591F44B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TZ"/>
          </a:p>
        </p:txBody>
      </p:sp>
    </p:spTree>
    <p:extLst>
      <p:ext uri="{BB962C8B-B14F-4D97-AF65-F5344CB8AC3E}">
        <p14:creationId xmlns:p14="http://schemas.microsoft.com/office/powerpoint/2010/main" val="677536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AACD-AF4A-0972-9936-6EC067F3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2" y="0"/>
            <a:ext cx="9655933" cy="1000539"/>
          </a:xfrm>
        </p:spPr>
        <p:txBody>
          <a:bodyPr/>
          <a:lstStyle/>
          <a:p>
            <a:r>
              <a:rPr lang="en-GB" dirty="0"/>
              <a:t>What to do in the event of an incident</a:t>
            </a:r>
            <a:endParaRPr lang="en-A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472C0E6-60BE-49EE-9D86-4BEEC3778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492" y="1166018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GB" sz="2000" dirty="0">
                <a:solidFill>
                  <a:srgbClr val="333399"/>
                </a:solidFill>
              </a:rPr>
              <a:t>Find a </a:t>
            </a:r>
            <a:r>
              <a:rPr lang="en-GB" sz="2000" b="1" u="sng" dirty="0">
                <a:solidFill>
                  <a:srgbClr val="333399"/>
                </a:solidFill>
              </a:rPr>
              <a:t>Safe Place</a:t>
            </a:r>
            <a:r>
              <a:rPr lang="en-GB" sz="2000" dirty="0">
                <a:solidFill>
                  <a:srgbClr val="333399"/>
                </a:solidFill>
              </a:rPr>
              <a:t> away from moving traffic (ideally behind barriers)</a:t>
            </a:r>
          </a:p>
          <a:p>
            <a:pPr eaLnBrk="1" hangingPunct="1"/>
            <a:r>
              <a:rPr lang="en-GB" sz="2000" b="1" u="sng" dirty="0">
                <a:solidFill>
                  <a:srgbClr val="333399"/>
                </a:solidFill>
              </a:rPr>
              <a:t>Be aware</a:t>
            </a:r>
            <a:r>
              <a:rPr lang="en-GB" sz="2000" dirty="0">
                <a:solidFill>
                  <a:srgbClr val="333399"/>
                </a:solidFill>
              </a:rPr>
              <a:t> of hazards and moving traffic</a:t>
            </a:r>
          </a:p>
          <a:p>
            <a:pPr eaLnBrk="1" hangingPunct="1"/>
            <a:r>
              <a:rPr lang="en-GB" sz="2000" dirty="0">
                <a:solidFill>
                  <a:srgbClr val="333399"/>
                </a:solidFill>
              </a:rPr>
              <a:t>Remain </a:t>
            </a:r>
            <a:r>
              <a:rPr lang="en-GB" sz="2000" b="1" u="sng" dirty="0">
                <a:solidFill>
                  <a:srgbClr val="333399"/>
                </a:solidFill>
              </a:rPr>
              <a:t>calm</a:t>
            </a:r>
            <a:r>
              <a:rPr lang="en-GB" sz="2000" dirty="0">
                <a:solidFill>
                  <a:srgbClr val="333399"/>
                </a:solidFill>
              </a:rPr>
              <a:t> </a:t>
            </a:r>
          </a:p>
          <a:p>
            <a:pPr eaLnBrk="1" hangingPunct="1"/>
            <a:r>
              <a:rPr lang="en-GB" sz="2000" dirty="0">
                <a:solidFill>
                  <a:srgbClr val="333399"/>
                </a:solidFill>
              </a:rPr>
              <a:t>Call the </a:t>
            </a:r>
            <a:r>
              <a:rPr lang="en-GB" sz="2000" b="1" u="sng" dirty="0">
                <a:solidFill>
                  <a:srgbClr val="333399"/>
                </a:solidFill>
              </a:rPr>
              <a:t>emergency services</a:t>
            </a:r>
            <a:r>
              <a:rPr lang="en-GB" sz="2000" dirty="0">
                <a:solidFill>
                  <a:srgbClr val="333399"/>
                </a:solidFill>
              </a:rPr>
              <a:t> if </a:t>
            </a:r>
          </a:p>
          <a:p>
            <a:pPr lvl="1" eaLnBrk="1" hangingPunct="1"/>
            <a:r>
              <a:rPr lang="en-GB" sz="2000" dirty="0">
                <a:solidFill>
                  <a:srgbClr val="333399"/>
                </a:solidFill>
              </a:rPr>
              <a:t>anyone is injured, </a:t>
            </a:r>
          </a:p>
          <a:p>
            <a:pPr lvl="1" eaLnBrk="1" hangingPunct="1"/>
            <a:r>
              <a:rPr lang="en-GB" sz="2000" dirty="0">
                <a:solidFill>
                  <a:srgbClr val="333399"/>
                </a:solidFill>
              </a:rPr>
              <a:t>load has exited the trailer </a:t>
            </a:r>
          </a:p>
          <a:p>
            <a:pPr lvl="1" eaLnBrk="1" hangingPunct="1"/>
            <a:r>
              <a:rPr lang="en-GB" sz="2000" dirty="0">
                <a:solidFill>
                  <a:srgbClr val="333399"/>
                </a:solidFill>
              </a:rPr>
              <a:t>serious damage to vehicles or property</a:t>
            </a:r>
          </a:p>
          <a:p>
            <a:pPr eaLnBrk="1" hangingPunct="1"/>
            <a:r>
              <a:rPr lang="en-GB" sz="2000" dirty="0">
                <a:solidFill>
                  <a:srgbClr val="333399"/>
                </a:solidFill>
              </a:rPr>
              <a:t>Call your </a:t>
            </a:r>
            <a:r>
              <a:rPr lang="en-GB" sz="2000" b="1" u="sng" dirty="0">
                <a:solidFill>
                  <a:srgbClr val="333399"/>
                </a:solidFill>
              </a:rPr>
              <a:t>transport office</a:t>
            </a:r>
          </a:p>
          <a:p>
            <a:pPr eaLnBrk="1" hangingPunct="1"/>
            <a:r>
              <a:rPr lang="en-GB" sz="2000" b="1" u="sng" dirty="0">
                <a:solidFill>
                  <a:srgbClr val="333399"/>
                </a:solidFill>
              </a:rPr>
              <a:t>Record Information</a:t>
            </a:r>
            <a:r>
              <a:rPr lang="en-GB" sz="2000" dirty="0">
                <a:solidFill>
                  <a:srgbClr val="333399"/>
                </a:solidFill>
              </a:rPr>
              <a:t> of events</a:t>
            </a:r>
          </a:p>
          <a:p>
            <a:pPr lvl="1" eaLnBrk="1" hangingPunct="1"/>
            <a:r>
              <a:rPr lang="en-GB" sz="2000" dirty="0">
                <a:solidFill>
                  <a:srgbClr val="333399"/>
                </a:solidFill>
              </a:rPr>
              <a:t>Description of incident, including times </a:t>
            </a:r>
          </a:p>
          <a:p>
            <a:pPr marL="457200" lvl="1" indent="0" eaLnBrk="1" hangingPunct="1">
              <a:buNone/>
            </a:pPr>
            <a:r>
              <a:rPr lang="en-GB" sz="2000" dirty="0">
                <a:solidFill>
                  <a:srgbClr val="333399"/>
                </a:solidFill>
              </a:rPr>
              <a:t>     and 3</a:t>
            </a:r>
            <a:r>
              <a:rPr lang="en-GB" sz="2000" baseline="30000" dirty="0">
                <a:solidFill>
                  <a:srgbClr val="333399"/>
                </a:solidFill>
              </a:rPr>
              <a:t>rd</a:t>
            </a:r>
            <a:r>
              <a:rPr lang="en-GB" sz="2000" dirty="0">
                <a:solidFill>
                  <a:srgbClr val="333399"/>
                </a:solidFill>
              </a:rPr>
              <a:t> parties involved</a:t>
            </a:r>
          </a:p>
          <a:p>
            <a:pPr lvl="1" eaLnBrk="1" hangingPunct="1"/>
            <a:r>
              <a:rPr lang="en-GB" sz="2000" dirty="0">
                <a:solidFill>
                  <a:srgbClr val="333399"/>
                </a:solidFill>
              </a:rPr>
              <a:t>Photograph the scene / load / trailer / </a:t>
            </a:r>
          </a:p>
          <a:p>
            <a:pPr marL="457200" lvl="1" indent="0" eaLnBrk="1" hangingPunct="1">
              <a:buNone/>
            </a:pPr>
            <a:r>
              <a:rPr lang="en-GB" sz="2000" dirty="0">
                <a:solidFill>
                  <a:srgbClr val="333399"/>
                </a:solidFill>
              </a:rPr>
              <a:t>     tractor unit</a:t>
            </a:r>
          </a:p>
          <a:p>
            <a:pPr eaLnBrk="1" hangingPunct="1"/>
            <a:endParaRPr lang="en-GB" sz="1800" b="1" u="sng" dirty="0">
              <a:solidFill>
                <a:srgbClr val="333399"/>
              </a:solidFill>
            </a:endParaRPr>
          </a:p>
          <a:p>
            <a:pPr eaLnBrk="1" hangingPunct="1">
              <a:buFontTx/>
              <a:buNone/>
            </a:pPr>
            <a:endParaRPr lang="en-GB" dirty="0">
              <a:solidFill>
                <a:srgbClr val="333399"/>
              </a:solidFill>
            </a:endParaRPr>
          </a:p>
          <a:p>
            <a:pPr eaLnBrk="1" hangingPunct="1">
              <a:buFontTx/>
              <a:buNone/>
            </a:pPr>
            <a:endParaRPr lang="en-GB" dirty="0">
              <a:solidFill>
                <a:srgbClr val="333399"/>
              </a:solidFill>
            </a:endParaRPr>
          </a:p>
        </p:txBody>
      </p:sp>
      <p:pic>
        <p:nvPicPr>
          <p:cNvPr id="5" name="Picture 7" descr="picture7">
            <a:extLst>
              <a:ext uri="{FF2B5EF4-FFF2-40B4-BE49-F238E27FC236}">
                <a16:creationId xmlns:a16="http://schemas.microsoft.com/office/drawing/2014/main" id="{DF3C3693-4535-4252-B70B-34019AE0D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439" y="1590087"/>
            <a:ext cx="3621800" cy="482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12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57D3D-0F24-97F1-9A16-D5571A832C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Irish </a:t>
            </a:r>
            <a:r>
              <a:rPr lang="en-US" dirty="0" err="1"/>
              <a:t>Hauliers</a:t>
            </a:r>
            <a:r>
              <a:rPr lang="en-US" dirty="0"/>
              <a:t> Training Pack</a:t>
            </a:r>
            <a:endParaRPr lang="en-A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21FF56-3CAE-60B9-BE72-ECA4F943ED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064599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AACD-AF4A-0972-9936-6EC067F3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2" y="0"/>
            <a:ext cx="9655933" cy="1000539"/>
          </a:xfrm>
        </p:spPr>
        <p:txBody>
          <a:bodyPr/>
          <a:lstStyle/>
          <a:p>
            <a:r>
              <a:rPr lang="en-GB" dirty="0"/>
              <a:t>What information do we need?</a:t>
            </a:r>
            <a:endParaRPr lang="en-AE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CCF521A-D323-4A1B-9ACF-053502C6A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358" y="1000539"/>
            <a:ext cx="665570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sz="2000" dirty="0">
                <a:solidFill>
                  <a:srgbClr val="333399"/>
                </a:solidFill>
              </a:rPr>
              <a:t>Any personal Injuries or damage (to product and equipment)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dirty="0">
                <a:solidFill>
                  <a:srgbClr val="333399"/>
                </a:solidFill>
              </a:rPr>
              <a:t>Location, date and time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dirty="0">
                <a:solidFill>
                  <a:srgbClr val="333399"/>
                </a:solidFill>
              </a:rPr>
              <a:t>Weather, traffic conditions, road surface, lighting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dirty="0">
                <a:solidFill>
                  <a:srgbClr val="333399"/>
                </a:solidFill>
              </a:rPr>
              <a:t>Write a statement / description of events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000" dirty="0">
                <a:solidFill>
                  <a:srgbClr val="333399"/>
                </a:solidFill>
              </a:rPr>
              <a:t>What happened to cause the incident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000" dirty="0">
                <a:solidFill>
                  <a:srgbClr val="333399"/>
                </a:solidFill>
              </a:rPr>
              <a:t>Before, during and after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dirty="0">
                <a:solidFill>
                  <a:srgbClr val="333399"/>
                </a:solidFill>
              </a:rPr>
              <a:t>Speed at time of accident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dirty="0">
                <a:solidFill>
                  <a:srgbClr val="333399"/>
                </a:solidFill>
              </a:rPr>
              <a:t>Securing equipment (photographs)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000" dirty="0">
                <a:solidFill>
                  <a:srgbClr val="333399"/>
                </a:solidFill>
              </a:rPr>
              <a:t>Number of straps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000" dirty="0">
                <a:solidFill>
                  <a:srgbClr val="333399"/>
                </a:solidFill>
              </a:rPr>
              <a:t>Number of broken straps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000" dirty="0">
                <a:solidFill>
                  <a:srgbClr val="333399"/>
                </a:solidFill>
              </a:rPr>
              <a:t>Position of straps and other restraints (edge protection, stanchions)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000" dirty="0">
                <a:solidFill>
                  <a:srgbClr val="333399"/>
                </a:solidFill>
              </a:rPr>
              <a:t>Position of timbers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dirty="0">
                <a:solidFill>
                  <a:srgbClr val="333399"/>
                </a:solidFill>
              </a:rPr>
              <a:t>Load (photographs)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000" dirty="0">
                <a:solidFill>
                  <a:srgbClr val="333399"/>
                </a:solidFill>
              </a:rPr>
              <a:t>Position of load before and after incident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000" dirty="0">
                <a:solidFill>
                  <a:srgbClr val="333399"/>
                </a:solidFill>
              </a:rPr>
              <a:t>Damage to load / trailer / tractor unit</a:t>
            </a:r>
          </a:p>
          <a:p>
            <a:pPr lvl="1" eaLnBrk="1" hangingPunct="1">
              <a:lnSpc>
                <a:spcPct val="90000"/>
              </a:lnSpc>
            </a:pPr>
            <a:endParaRPr lang="en-GB" sz="1600" dirty="0">
              <a:solidFill>
                <a:srgbClr val="333399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en-GB" sz="1600" dirty="0">
              <a:solidFill>
                <a:srgbClr val="333399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GB" sz="1800" dirty="0">
              <a:solidFill>
                <a:srgbClr val="333399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GB" sz="1800" dirty="0">
              <a:solidFill>
                <a:srgbClr val="333399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GB" sz="1800" dirty="0">
              <a:solidFill>
                <a:srgbClr val="333399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GB" sz="1800" b="1" u="sng" dirty="0">
              <a:solidFill>
                <a:srgbClr val="333399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1800" dirty="0">
              <a:solidFill>
                <a:srgbClr val="333399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180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5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AACD-AF4A-0972-9936-6EC067F3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2" y="0"/>
            <a:ext cx="9655933" cy="1000539"/>
          </a:xfrm>
        </p:spPr>
        <p:txBody>
          <a:bodyPr/>
          <a:lstStyle/>
          <a:p>
            <a:r>
              <a:rPr lang="en-GB" dirty="0"/>
              <a:t>Why do we need this?</a:t>
            </a:r>
            <a:endParaRPr lang="en-A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FAC893F-26E4-4CC9-AB87-52E03F150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556" y="138958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81000" indent="-381000" eaLnBrk="1" hangingPunct="1">
              <a:buFontTx/>
              <a:buAutoNum type="arabicPeriod"/>
            </a:pPr>
            <a:r>
              <a:rPr lang="en-GB" sz="2000" dirty="0">
                <a:solidFill>
                  <a:srgbClr val="333399"/>
                </a:solidFill>
              </a:rPr>
              <a:t>To investigate what went wrong</a:t>
            </a:r>
          </a:p>
          <a:p>
            <a:pPr marL="381000" indent="-381000" eaLnBrk="1" hangingPunct="1">
              <a:buFontTx/>
              <a:buAutoNum type="arabicPeriod"/>
            </a:pPr>
            <a:r>
              <a:rPr lang="en-GB" sz="2000" dirty="0">
                <a:solidFill>
                  <a:srgbClr val="333399"/>
                </a:solidFill>
              </a:rPr>
              <a:t>To recommend actions</a:t>
            </a:r>
          </a:p>
          <a:p>
            <a:pPr marL="381000" indent="-381000" eaLnBrk="1" hangingPunct="1">
              <a:buFontTx/>
              <a:buAutoNum type="arabicPeriod"/>
            </a:pPr>
            <a:r>
              <a:rPr lang="en-GB" sz="2000" dirty="0">
                <a:solidFill>
                  <a:srgbClr val="333399"/>
                </a:solidFill>
              </a:rPr>
              <a:t>To learn from experience and events to </a:t>
            </a:r>
            <a:r>
              <a:rPr lang="en-GB" sz="2000" b="1" u="sng" dirty="0">
                <a:solidFill>
                  <a:srgbClr val="333399"/>
                </a:solidFill>
              </a:rPr>
              <a:t>Prevent Future Accidents</a:t>
            </a:r>
          </a:p>
          <a:p>
            <a:pPr marL="800100" lvl="1" indent="-342900" eaLnBrk="1" hangingPunct="1"/>
            <a:endParaRPr lang="en-GB" dirty="0">
              <a:solidFill>
                <a:srgbClr val="333399"/>
              </a:solidFill>
            </a:endParaRPr>
          </a:p>
          <a:p>
            <a:pPr marL="800100" lvl="1" indent="-342900" eaLnBrk="1" hangingPunct="1"/>
            <a:endParaRPr lang="en-GB" dirty="0">
              <a:solidFill>
                <a:srgbClr val="333399"/>
              </a:solidFill>
            </a:endParaRPr>
          </a:p>
          <a:p>
            <a:pPr marL="381000" indent="-381000" eaLnBrk="1" hangingPunct="1"/>
            <a:endParaRPr lang="en-GB" dirty="0">
              <a:solidFill>
                <a:srgbClr val="333399"/>
              </a:solidFill>
            </a:endParaRPr>
          </a:p>
          <a:p>
            <a:pPr marL="381000" indent="-381000" eaLnBrk="1" hangingPunct="1"/>
            <a:endParaRPr lang="en-GB" dirty="0">
              <a:solidFill>
                <a:srgbClr val="333399"/>
              </a:solidFill>
            </a:endParaRPr>
          </a:p>
          <a:p>
            <a:pPr marL="381000" indent="-381000" eaLnBrk="1" hangingPunct="1"/>
            <a:endParaRPr lang="en-GB" dirty="0">
              <a:solidFill>
                <a:srgbClr val="333399"/>
              </a:solidFill>
            </a:endParaRPr>
          </a:p>
          <a:p>
            <a:pPr marL="381000" indent="-381000" eaLnBrk="1" hangingPunct="1"/>
            <a:endParaRPr lang="en-GB" b="1" u="sng" dirty="0">
              <a:solidFill>
                <a:srgbClr val="333399"/>
              </a:solidFill>
            </a:endParaRPr>
          </a:p>
          <a:p>
            <a:pPr marL="381000" indent="-381000" eaLnBrk="1" hangingPunct="1">
              <a:buFontTx/>
              <a:buNone/>
            </a:pPr>
            <a:endParaRPr lang="en-GB" dirty="0">
              <a:solidFill>
                <a:srgbClr val="333399"/>
              </a:solidFill>
            </a:endParaRPr>
          </a:p>
          <a:p>
            <a:pPr marL="381000" indent="-381000" eaLnBrk="1" hangingPunct="1">
              <a:buFontTx/>
              <a:buNone/>
            </a:pPr>
            <a:endParaRPr lang="en-GB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7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A0062-9540-F36B-1124-9DDFAEB89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69" y="318051"/>
            <a:ext cx="8570912" cy="1332607"/>
          </a:xfrm>
        </p:spPr>
        <p:txBody>
          <a:bodyPr/>
          <a:lstStyle/>
          <a:p>
            <a:r>
              <a:rPr lang="en-US" dirty="0"/>
              <a:t>Axle weights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867923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AACD-AF4A-0972-9936-6EC067F3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2" y="0"/>
            <a:ext cx="9655933" cy="1000539"/>
          </a:xfrm>
        </p:spPr>
        <p:txBody>
          <a:bodyPr/>
          <a:lstStyle/>
          <a:p>
            <a:r>
              <a:rPr lang="en-GB" dirty="0"/>
              <a:t>Axle Weights</a:t>
            </a:r>
            <a:endParaRPr lang="en-AE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C6DE00F-D969-408D-84C4-0ECEB8960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842" y="1422953"/>
            <a:ext cx="8003232" cy="3181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Overweight on the Tractor Unit Drive Axle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Overweight on the Trailer axle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The driver is responsible for the positioning of the load and 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ensuring they are not overweight on their drive or trailer axle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800" b="1" u="sng" kern="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defTabSz="914400">
              <a:defRPr/>
            </a:pPr>
            <a:r>
              <a:rPr kumimoji="0" lang="en-GB" sz="18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The Customer also has a legal responsibility</a:t>
            </a:r>
            <a:r>
              <a:rPr kumimoji="0" lang="en-GB" sz="1800" i="0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 to assist the driver as far as reasonably practicable</a:t>
            </a:r>
            <a:endParaRPr kumimoji="0" lang="en-GB" sz="1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256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AACD-AF4A-0972-9936-6EC067F3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2" y="0"/>
            <a:ext cx="9655933" cy="1000539"/>
          </a:xfrm>
        </p:spPr>
        <p:txBody>
          <a:bodyPr/>
          <a:lstStyle/>
          <a:p>
            <a:r>
              <a:rPr lang="en-GB" dirty="0"/>
              <a:t>Axle Weights</a:t>
            </a:r>
            <a:endParaRPr lang="en-A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F2453F-5471-4BFC-B9D1-C792AAD7F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white">
          <a:xfrm>
            <a:off x="1101378" y="1804522"/>
            <a:ext cx="9713499" cy="3842681"/>
          </a:xfrm>
          <a:prstGeom prst="rect">
            <a:avLst/>
          </a:prstGeom>
          <a:noFill/>
          <a:ln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10FA47-A943-4923-8EF5-D024BF59F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7931" y="2380149"/>
            <a:ext cx="8484015" cy="1939442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AutoShape 10">
            <a:extLst>
              <a:ext uri="{FF2B5EF4-FFF2-40B4-BE49-F238E27FC236}">
                <a16:creationId xmlns:a16="http://schemas.microsoft.com/office/drawing/2014/main" id="{223573A2-A496-40B1-AC60-248D95F0B5B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158922" y="5539253"/>
            <a:ext cx="504825" cy="215900"/>
          </a:xfrm>
          <a:prstGeom prst="rightArrow">
            <a:avLst>
              <a:gd name="adj1" fmla="val 50000"/>
              <a:gd name="adj2" fmla="val 5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8B5EEAF8-0C90-41AA-8158-F28BD1B4D46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463746" y="5539254"/>
            <a:ext cx="504825" cy="215900"/>
          </a:xfrm>
          <a:prstGeom prst="rightArrow">
            <a:avLst>
              <a:gd name="adj1" fmla="val 50000"/>
              <a:gd name="adj2" fmla="val 5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7CCC0C9A-D891-4052-883B-1E30F0B17BC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257359" y="5539253"/>
            <a:ext cx="504825" cy="215900"/>
          </a:xfrm>
          <a:prstGeom prst="rightArrow">
            <a:avLst>
              <a:gd name="adj1" fmla="val 50000"/>
              <a:gd name="adj2" fmla="val 5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2F249FF2-D4E5-4357-A14B-BFF92EF5F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8026" y="6043681"/>
            <a:ext cx="7016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600" b="0" dirty="0">
                <a:solidFill>
                  <a:schemeClr val="tx1"/>
                </a:solidFill>
              </a:rPr>
              <a:t>8 ton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36AAEC22-8E29-459B-8141-31BAA33D6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4269" y="6053553"/>
            <a:ext cx="7016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600" b="0" dirty="0">
                <a:solidFill>
                  <a:schemeClr val="tx1"/>
                </a:solidFill>
              </a:rPr>
              <a:t>8 ton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F9ED77E9-39EB-4046-BF32-7207C71A2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0268" y="6058393"/>
            <a:ext cx="7016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600" b="0" dirty="0">
                <a:solidFill>
                  <a:schemeClr val="tx1"/>
                </a:solidFill>
              </a:rPr>
              <a:t>8 ton</a:t>
            </a:r>
          </a:p>
        </p:txBody>
      </p:sp>
    </p:spTree>
    <p:extLst>
      <p:ext uri="{BB962C8B-B14F-4D97-AF65-F5344CB8AC3E}">
        <p14:creationId xmlns:p14="http://schemas.microsoft.com/office/powerpoint/2010/main" val="3042087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AACD-AF4A-0972-9936-6EC067F3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2" y="0"/>
            <a:ext cx="9655933" cy="1000539"/>
          </a:xfrm>
        </p:spPr>
        <p:txBody>
          <a:bodyPr/>
          <a:lstStyle/>
          <a:p>
            <a:r>
              <a:rPr lang="en-GB" dirty="0"/>
              <a:t>Axle Weights – 24 ton</a:t>
            </a:r>
            <a:endParaRPr lang="en-AE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BB97C42C-553F-44ED-9362-4C47301A1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white">
          <a:xfrm>
            <a:off x="868045" y="1524000"/>
            <a:ext cx="10904492" cy="446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4C6E566C-E2D4-4DB3-983A-B6DC7DEC8449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980246" y="3962401"/>
            <a:ext cx="8443914" cy="335280"/>
          </a:xfrm>
          <a:prstGeom prst="rect">
            <a:avLst/>
          </a:prstGeom>
          <a:solidFill>
            <a:srgbClr val="00FF00"/>
          </a:solidFill>
          <a:ln w="9525" algn="ctr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solidFill>
                  <a:srgbClr val="FFFFFF"/>
                </a:solidFill>
                <a:latin typeface="Arial" charset="0"/>
              </a:rPr>
              <a:t>12m</a:t>
            </a:r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18BA8F51-5FB9-4CA3-B889-01F1D08B2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2017" y="6141720"/>
            <a:ext cx="3123556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2400" b="0" dirty="0">
                <a:solidFill>
                  <a:schemeClr val="tx1"/>
                </a:solidFill>
                <a:latin typeface="Arial Narrow" panose="020B0606020202030204" pitchFamily="34" charset="0"/>
              </a:rPr>
              <a:t>Centre of Gravity</a:t>
            </a:r>
          </a:p>
        </p:txBody>
      </p:sp>
      <p:sp>
        <p:nvSpPr>
          <p:cNvPr id="7" name="Line 13">
            <a:extLst>
              <a:ext uri="{FF2B5EF4-FFF2-40B4-BE49-F238E27FC236}">
                <a16:creationId xmlns:a16="http://schemas.microsoft.com/office/drawing/2014/main" id="{2945440A-32F9-4617-87EE-354245C5EE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13795" y="5494020"/>
            <a:ext cx="0" cy="647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802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AACD-AF4A-0972-9936-6EC067F3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2" y="0"/>
            <a:ext cx="9655933" cy="1000539"/>
          </a:xfrm>
        </p:spPr>
        <p:txBody>
          <a:bodyPr/>
          <a:lstStyle/>
          <a:p>
            <a:r>
              <a:rPr lang="en-GB" dirty="0"/>
              <a:t>Axle Weights – 24 ton</a:t>
            </a:r>
            <a:endParaRPr lang="en-AE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BB97C42C-553F-44ED-9362-4C47301A1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white">
          <a:xfrm>
            <a:off x="868045" y="1524000"/>
            <a:ext cx="10904492" cy="446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D8481462-A37B-456D-AA82-D2AD81F0A20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3056626" y="3947160"/>
            <a:ext cx="6300734" cy="407511"/>
          </a:xfrm>
          <a:prstGeom prst="rect">
            <a:avLst/>
          </a:prstGeom>
          <a:solidFill>
            <a:srgbClr val="FF9933"/>
          </a:solidFill>
          <a:ln w="9525" algn="ctr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GB" b="0" dirty="0">
                <a:solidFill>
                  <a:schemeClr val="bg1"/>
                </a:solidFill>
              </a:rPr>
              <a:t>9m</a:t>
            </a:r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AACF0B72-7663-41EB-9EB3-94D48A40A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2017" y="6141720"/>
            <a:ext cx="3123556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2400" b="0" dirty="0">
                <a:solidFill>
                  <a:schemeClr val="tx1"/>
                </a:solidFill>
                <a:latin typeface="Arial Narrow" panose="020B0606020202030204" pitchFamily="34" charset="0"/>
              </a:rPr>
              <a:t>Centre of Gravity</a:t>
            </a:r>
          </a:p>
        </p:txBody>
      </p:sp>
      <p:sp>
        <p:nvSpPr>
          <p:cNvPr id="9" name="Line 13">
            <a:extLst>
              <a:ext uri="{FF2B5EF4-FFF2-40B4-BE49-F238E27FC236}">
                <a16:creationId xmlns:a16="http://schemas.microsoft.com/office/drawing/2014/main" id="{D448170B-D5BB-48FB-A90D-8036FF6C67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13795" y="5494020"/>
            <a:ext cx="0" cy="647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466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AACD-AF4A-0972-9936-6EC067F3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2" y="0"/>
            <a:ext cx="9655933" cy="1000539"/>
          </a:xfrm>
        </p:spPr>
        <p:txBody>
          <a:bodyPr/>
          <a:lstStyle/>
          <a:p>
            <a:r>
              <a:rPr lang="en-GB" dirty="0"/>
              <a:t>Axle Weights – 24 ton</a:t>
            </a:r>
            <a:endParaRPr lang="en-AE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BB97C42C-553F-44ED-9362-4C47301A1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white">
          <a:xfrm>
            <a:off x="868045" y="1524000"/>
            <a:ext cx="10904492" cy="446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2">
            <a:extLst>
              <a:ext uri="{FF2B5EF4-FFF2-40B4-BE49-F238E27FC236}">
                <a16:creationId xmlns:a16="http://schemas.microsoft.com/office/drawing/2014/main" id="{AACF0B72-7663-41EB-9EB3-94D48A40A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2017" y="6141720"/>
            <a:ext cx="3123556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2400" b="0" dirty="0">
                <a:solidFill>
                  <a:schemeClr val="tx1"/>
                </a:solidFill>
                <a:latin typeface="Arial Narrow" panose="020B0606020202030204" pitchFamily="34" charset="0"/>
              </a:rPr>
              <a:t>Centre of Gravity</a:t>
            </a:r>
          </a:p>
        </p:txBody>
      </p:sp>
      <p:sp>
        <p:nvSpPr>
          <p:cNvPr id="9" name="Line 13">
            <a:extLst>
              <a:ext uri="{FF2B5EF4-FFF2-40B4-BE49-F238E27FC236}">
                <a16:creationId xmlns:a16="http://schemas.microsoft.com/office/drawing/2014/main" id="{D448170B-D5BB-48FB-A90D-8036FF6C67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13795" y="5494020"/>
            <a:ext cx="0" cy="647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39C65F-8428-4B8B-9556-09CB0011DE8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3720466" y="4023360"/>
            <a:ext cx="5088249" cy="320040"/>
          </a:xfrm>
          <a:prstGeom prst="rect">
            <a:avLst/>
          </a:prstGeom>
          <a:solidFill>
            <a:srgbClr val="FF66CC"/>
          </a:solidFill>
          <a:ln w="9525" algn="ctr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solidFill>
                  <a:srgbClr val="FFFFFF"/>
                </a:solidFill>
                <a:latin typeface="Arial" charset="0"/>
              </a:rPr>
              <a:t>7m</a:t>
            </a:r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199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AACD-AF4A-0972-9936-6EC067F3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2" y="0"/>
            <a:ext cx="9655933" cy="1000539"/>
          </a:xfrm>
        </p:spPr>
        <p:txBody>
          <a:bodyPr/>
          <a:lstStyle/>
          <a:p>
            <a:r>
              <a:rPr lang="en-GB" dirty="0"/>
              <a:t>Axle Weights – 24 ton</a:t>
            </a:r>
            <a:endParaRPr lang="en-AE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BB97C42C-553F-44ED-9362-4C47301A1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white">
          <a:xfrm>
            <a:off x="868045" y="1524000"/>
            <a:ext cx="10904492" cy="446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2">
            <a:extLst>
              <a:ext uri="{FF2B5EF4-FFF2-40B4-BE49-F238E27FC236}">
                <a16:creationId xmlns:a16="http://schemas.microsoft.com/office/drawing/2014/main" id="{AACF0B72-7663-41EB-9EB3-94D48A40A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2017" y="6141720"/>
            <a:ext cx="3123556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2400" b="0" dirty="0">
                <a:solidFill>
                  <a:schemeClr val="tx1"/>
                </a:solidFill>
                <a:latin typeface="Arial Narrow" panose="020B0606020202030204" pitchFamily="34" charset="0"/>
              </a:rPr>
              <a:t>Centre of Gravity</a:t>
            </a:r>
          </a:p>
        </p:txBody>
      </p:sp>
      <p:sp>
        <p:nvSpPr>
          <p:cNvPr id="9" name="Line 13">
            <a:extLst>
              <a:ext uri="{FF2B5EF4-FFF2-40B4-BE49-F238E27FC236}">
                <a16:creationId xmlns:a16="http://schemas.microsoft.com/office/drawing/2014/main" id="{D448170B-D5BB-48FB-A90D-8036FF6C67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13795" y="5494020"/>
            <a:ext cx="0" cy="647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67FFA8-0AC0-4356-8337-2CC77BBD68E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3940159" y="4099560"/>
            <a:ext cx="4076077" cy="294161"/>
          </a:xfrm>
          <a:prstGeom prst="rect">
            <a:avLst/>
          </a:prstGeom>
          <a:solidFill>
            <a:srgbClr val="3366FF"/>
          </a:solidFill>
          <a:ln w="9525" algn="ctr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solidFill>
                  <a:srgbClr val="FFFFFF"/>
                </a:solidFill>
                <a:latin typeface="Arial" charset="0"/>
              </a:rPr>
              <a:t>6m</a:t>
            </a:r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761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AACD-AF4A-0972-9936-6EC067F3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2" y="0"/>
            <a:ext cx="9655933" cy="1000539"/>
          </a:xfrm>
        </p:spPr>
        <p:txBody>
          <a:bodyPr/>
          <a:lstStyle/>
          <a:p>
            <a:r>
              <a:rPr lang="en-GB" dirty="0"/>
              <a:t>Axle Weights – 24 ton</a:t>
            </a:r>
            <a:endParaRPr lang="en-AE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BB97C42C-553F-44ED-9362-4C47301A1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white">
          <a:xfrm>
            <a:off x="868045" y="1524000"/>
            <a:ext cx="10904492" cy="446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2">
            <a:extLst>
              <a:ext uri="{FF2B5EF4-FFF2-40B4-BE49-F238E27FC236}">
                <a16:creationId xmlns:a16="http://schemas.microsoft.com/office/drawing/2014/main" id="{AACF0B72-7663-41EB-9EB3-94D48A40A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2017" y="6141720"/>
            <a:ext cx="3123556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2400" b="0" dirty="0">
                <a:solidFill>
                  <a:schemeClr val="tx1"/>
                </a:solidFill>
                <a:latin typeface="Arial Narrow" panose="020B0606020202030204" pitchFamily="34" charset="0"/>
              </a:rPr>
              <a:t>Centre of Gravity</a:t>
            </a:r>
          </a:p>
        </p:txBody>
      </p:sp>
      <p:sp>
        <p:nvSpPr>
          <p:cNvPr id="9" name="Line 13">
            <a:extLst>
              <a:ext uri="{FF2B5EF4-FFF2-40B4-BE49-F238E27FC236}">
                <a16:creationId xmlns:a16="http://schemas.microsoft.com/office/drawing/2014/main" id="{D448170B-D5BB-48FB-A90D-8036FF6C67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13795" y="5494020"/>
            <a:ext cx="0" cy="647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67FFA8-0AC0-4356-8337-2CC77BBD68E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4057961" y="2906418"/>
            <a:ext cx="4076077" cy="294161"/>
          </a:xfrm>
          <a:prstGeom prst="rect">
            <a:avLst/>
          </a:prstGeom>
          <a:solidFill>
            <a:srgbClr val="3366FF"/>
          </a:solidFill>
          <a:ln w="9525" algn="ctr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solidFill>
                  <a:srgbClr val="FFFFFF"/>
                </a:solidFill>
                <a:latin typeface="Arial" charset="0"/>
              </a:rPr>
              <a:t>6m</a:t>
            </a:r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060F4A0B-B534-4112-9263-7DF151C9A41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980246" y="3962401"/>
            <a:ext cx="8443914" cy="335280"/>
          </a:xfrm>
          <a:prstGeom prst="rect">
            <a:avLst/>
          </a:prstGeom>
          <a:solidFill>
            <a:srgbClr val="00FF00"/>
          </a:solidFill>
          <a:ln w="9525" algn="ctr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solidFill>
                  <a:srgbClr val="FFFFFF"/>
                </a:solidFill>
                <a:latin typeface="Arial" charset="0"/>
              </a:rPr>
              <a:t>12m</a:t>
            </a:r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4D933D76-4323-4DC4-8AFB-5F2758E31A4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3051836" y="3536200"/>
            <a:ext cx="6300734" cy="407511"/>
          </a:xfrm>
          <a:prstGeom prst="rect">
            <a:avLst/>
          </a:prstGeom>
          <a:solidFill>
            <a:srgbClr val="FF9933"/>
          </a:solidFill>
          <a:ln w="9525" algn="ctr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GB" b="0" dirty="0">
                <a:solidFill>
                  <a:schemeClr val="bg1"/>
                </a:solidFill>
              </a:rPr>
              <a:t>9m</a:t>
            </a:r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A7AC76-C262-4615-B52B-8DC5F7A6C65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3658078" y="3200579"/>
            <a:ext cx="5088249" cy="320040"/>
          </a:xfrm>
          <a:prstGeom prst="rect">
            <a:avLst/>
          </a:prstGeom>
          <a:solidFill>
            <a:srgbClr val="FF66CC"/>
          </a:solidFill>
          <a:ln w="9525" algn="ctr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solidFill>
                  <a:srgbClr val="FFFFFF"/>
                </a:solidFill>
                <a:latin typeface="Arial" charset="0"/>
              </a:rPr>
              <a:t>7m</a:t>
            </a:r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263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9DC6A89-9FA8-CF40-4113-3C21C15F9E09}"/>
              </a:ext>
            </a:extLst>
          </p:cNvPr>
          <p:cNvSpPr txBox="1">
            <a:spLocks/>
          </p:cNvSpPr>
          <p:nvPr/>
        </p:nvSpPr>
        <p:spPr>
          <a:xfrm>
            <a:off x="1626204" y="396430"/>
            <a:ext cx="2453937" cy="3793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2800" b="1" kern="1200" spc="0" dirty="0" smtClean="0">
                <a:solidFill>
                  <a:srgbClr val="F2F2F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182563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354013" indent="-1714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6575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Bebas Neue Pro" panose="020B0606020202050201" pitchFamily="34" charset="77"/>
                <a:ea typeface="+mn-ea"/>
                <a:cs typeface="+mn-cs"/>
              </a:rPr>
              <a:t>01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27A1AC76-39CC-75BB-46C1-97F68FE59C3F}"/>
              </a:ext>
            </a:extLst>
          </p:cNvPr>
          <p:cNvSpPr txBox="1">
            <a:spLocks/>
          </p:cNvSpPr>
          <p:nvPr/>
        </p:nvSpPr>
        <p:spPr>
          <a:xfrm>
            <a:off x="1626204" y="819724"/>
            <a:ext cx="4098735" cy="3793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400" b="0" i="0" kern="1200" spc="0" dirty="0" smtClean="0">
                <a:solidFill>
                  <a:srgbClr val="F2F2F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182563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354013" indent="-1714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6575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PP Telegraf" pitchFamily="2" charset="77"/>
              </a:rPr>
              <a:t>Working at Height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9BA5C41-ED7B-DDFB-8E6D-9C0F35A9FEBD}"/>
              </a:ext>
            </a:extLst>
          </p:cNvPr>
          <p:cNvSpPr txBox="1">
            <a:spLocks/>
          </p:cNvSpPr>
          <p:nvPr/>
        </p:nvSpPr>
        <p:spPr>
          <a:xfrm>
            <a:off x="1626204" y="3113750"/>
            <a:ext cx="2453937" cy="3793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2800" b="1" kern="1200" spc="0" dirty="0" smtClean="0">
                <a:solidFill>
                  <a:srgbClr val="F2F2F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182563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354013" indent="-1714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6575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Bebas Neue Pro" panose="020B0606020202050201" pitchFamily="34" charset="77"/>
                <a:ea typeface="+mn-ea"/>
                <a:cs typeface="+mn-cs"/>
              </a:rPr>
              <a:t>03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2DAF550-34AB-7B5C-EBDC-BF325E67C4A7}"/>
              </a:ext>
            </a:extLst>
          </p:cNvPr>
          <p:cNvSpPr txBox="1">
            <a:spLocks/>
          </p:cNvSpPr>
          <p:nvPr/>
        </p:nvSpPr>
        <p:spPr>
          <a:xfrm>
            <a:off x="1626204" y="3537044"/>
            <a:ext cx="2453937" cy="3793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400" b="0" i="0" kern="1200" spc="0" dirty="0" smtClean="0">
                <a:solidFill>
                  <a:srgbClr val="F2F2F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182563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354013" indent="-1714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6575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PP Telegraf" pitchFamily="2" charset="77"/>
              </a:rPr>
              <a:t>Axle weights</a:t>
            </a:r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PP Telegraf" pitchFamily="2" charset="77"/>
              <a:ea typeface="+mn-ea"/>
              <a:cs typeface="+mn-cs"/>
            </a:endParaRP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D58E224-0B63-AD36-D0AF-5F1473FE7C61}"/>
              </a:ext>
            </a:extLst>
          </p:cNvPr>
          <p:cNvSpPr txBox="1">
            <a:spLocks/>
          </p:cNvSpPr>
          <p:nvPr/>
        </p:nvSpPr>
        <p:spPr>
          <a:xfrm>
            <a:off x="1626204" y="5839698"/>
            <a:ext cx="2453937" cy="3793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2800" b="1" kern="1200" spc="0" dirty="0" smtClean="0">
                <a:solidFill>
                  <a:srgbClr val="F2F2F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182563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354013" indent="-1714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6575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Bebas Neue Pro" panose="020B0606020202050201" pitchFamily="34" charset="77"/>
                <a:ea typeface="+mn-ea"/>
                <a:cs typeface="+mn-cs"/>
              </a:rPr>
              <a:t>05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CF286B77-FE1E-2940-D6F0-411D8401CBEE}"/>
              </a:ext>
            </a:extLst>
          </p:cNvPr>
          <p:cNvSpPr txBox="1">
            <a:spLocks/>
          </p:cNvSpPr>
          <p:nvPr/>
        </p:nvSpPr>
        <p:spPr>
          <a:xfrm>
            <a:off x="1626204" y="6262992"/>
            <a:ext cx="2453937" cy="3793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400" b="0" i="0" kern="1200" spc="0" dirty="0" smtClean="0">
                <a:solidFill>
                  <a:srgbClr val="F2F2F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182563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354013" indent="-1714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6575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rPr>
              <a:t>Site Rules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9002C761-F11A-8B7C-6945-78CBA30896D1}"/>
              </a:ext>
            </a:extLst>
          </p:cNvPr>
          <p:cNvSpPr txBox="1">
            <a:spLocks/>
          </p:cNvSpPr>
          <p:nvPr/>
        </p:nvSpPr>
        <p:spPr>
          <a:xfrm>
            <a:off x="1626204" y="1759403"/>
            <a:ext cx="2453937" cy="3793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2800" b="1" kern="1200" spc="0" dirty="0" smtClean="0">
                <a:solidFill>
                  <a:srgbClr val="F2F2F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182563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354013" indent="-1714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6575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Bebas Neue Pro" panose="020B0606020202050201" pitchFamily="34" charset="77"/>
                <a:ea typeface="+mn-ea"/>
                <a:cs typeface="+mn-cs"/>
              </a:rPr>
              <a:t>02</a:t>
            </a: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3080F239-F942-D697-55D4-84F49C9FD958}"/>
              </a:ext>
            </a:extLst>
          </p:cNvPr>
          <p:cNvSpPr txBox="1">
            <a:spLocks/>
          </p:cNvSpPr>
          <p:nvPr/>
        </p:nvSpPr>
        <p:spPr>
          <a:xfrm>
            <a:off x="1626204" y="2182697"/>
            <a:ext cx="2453937" cy="3793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400" b="0" i="0" kern="1200" spc="0" dirty="0" smtClean="0">
                <a:solidFill>
                  <a:srgbClr val="F2F2F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182563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354013" indent="-1714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6575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rPr>
              <a:t>Defect and Incident Reporting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2A0FE9BF-FB94-9CF8-2ACF-1C421F79995C}"/>
              </a:ext>
            </a:extLst>
          </p:cNvPr>
          <p:cNvSpPr txBox="1">
            <a:spLocks/>
          </p:cNvSpPr>
          <p:nvPr/>
        </p:nvSpPr>
        <p:spPr>
          <a:xfrm>
            <a:off x="1626204" y="4442219"/>
            <a:ext cx="2453937" cy="3793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2800" b="1" kern="1200" spc="0" dirty="0" smtClean="0">
                <a:solidFill>
                  <a:srgbClr val="F2F2F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182563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354013" indent="-1714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6575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Bebas Neue Pro" panose="020B0606020202050201" pitchFamily="34" charset="77"/>
                <a:ea typeface="+mn-ea"/>
                <a:cs typeface="+mn-cs"/>
              </a:rPr>
              <a:t>04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6D12D3DF-0E29-79D9-CD87-BE96CE05689C}"/>
              </a:ext>
            </a:extLst>
          </p:cNvPr>
          <p:cNvSpPr txBox="1">
            <a:spLocks/>
          </p:cNvSpPr>
          <p:nvPr/>
        </p:nvSpPr>
        <p:spPr>
          <a:xfrm>
            <a:off x="1626204" y="4865513"/>
            <a:ext cx="2453937" cy="3793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400" b="0" i="0" kern="1200" spc="0" dirty="0" smtClean="0">
                <a:solidFill>
                  <a:srgbClr val="F2F2F2"/>
                </a:solidFill>
                <a:latin typeface="Pilat Light" panose="020B04030300000000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182563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354013" indent="-1714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536575" indent="-1825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P Telegraf" pitchFamily="2" charset="77"/>
                <a:ea typeface="+mn-ea"/>
                <a:cs typeface="+mn-cs"/>
              </a:rPr>
              <a:t>Load Restraint Guidelines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CBF723D-463F-DE1A-1498-DF753E67A9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solidFill>
            <a:schemeClr val="bg1"/>
          </a:solidFill>
        </p:spPr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216606B-8261-8DEF-F4E1-6E3B9F0340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solidFill>
            <a:schemeClr val="bg1">
              <a:lumMod val="90000"/>
            </a:schemeClr>
          </a:solidFill>
        </p:spPr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5F0EFCB-DE0B-228F-D209-7C000241454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solidFill>
            <a:schemeClr val="bg1"/>
          </a:solidFill>
        </p:spPr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35E8666-7B5A-1610-1EAB-404EA1F315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bg1">
              <a:lumMod val="90000"/>
            </a:schemeClr>
          </a:solidFill>
        </p:spPr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1EC7426-0704-48D1-C6D8-F3696EAB75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solidFill>
            <a:schemeClr val="bg1"/>
          </a:solidFill>
        </p:spPr>
      </p:sp>
    </p:spTree>
    <p:extLst>
      <p:ext uri="{BB962C8B-B14F-4D97-AF65-F5344CB8AC3E}">
        <p14:creationId xmlns:p14="http://schemas.microsoft.com/office/powerpoint/2010/main" val="6659705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AACD-AF4A-0972-9936-6EC067F3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2" y="0"/>
            <a:ext cx="9655933" cy="1000539"/>
          </a:xfrm>
        </p:spPr>
        <p:txBody>
          <a:bodyPr/>
          <a:lstStyle/>
          <a:p>
            <a:r>
              <a:rPr lang="en-GB" dirty="0"/>
              <a:t>Axle Weights – Signs of overloading</a:t>
            </a:r>
            <a:endParaRPr lang="en-AE" dirty="0"/>
          </a:p>
        </p:txBody>
      </p:sp>
      <p:pic>
        <p:nvPicPr>
          <p:cNvPr id="10" name="Picture 9" descr="IMG-20120503-WA001">
            <a:extLst>
              <a:ext uri="{FF2B5EF4-FFF2-40B4-BE49-F238E27FC236}">
                <a16:creationId xmlns:a16="http://schemas.microsoft.com/office/drawing/2014/main" id="{84C58137-1A1C-4280-B2C0-DC6BD8CFE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8098" y="1365639"/>
            <a:ext cx="3903620" cy="2911655"/>
          </a:xfrm>
          <a:prstGeom prst="rect">
            <a:avLst/>
          </a:prstGeom>
          <a:noFill/>
        </p:spPr>
      </p:pic>
      <p:sp>
        <p:nvSpPr>
          <p:cNvPr id="11" name="Text Box 8">
            <a:extLst>
              <a:ext uri="{FF2B5EF4-FFF2-40B4-BE49-F238E27FC236}">
                <a16:creationId xmlns:a16="http://schemas.microsoft.com/office/drawing/2014/main" id="{610A07AA-A3B7-49D4-9859-C5EBB0FEE230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868680" y="2599261"/>
            <a:ext cx="7481148" cy="2893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GB" sz="2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2800" dirty="0">
                <a:solidFill>
                  <a:srgbClr val="000000"/>
                </a:solidFill>
                <a:latin typeface="Arial Narrow" panose="020B0606020202030204" pitchFamily="34" charset="0"/>
              </a:rPr>
              <a:t>Load not spread over the back axle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GB" sz="2800" dirty="0">
                <a:solidFill>
                  <a:srgbClr val="000000"/>
                </a:solidFill>
                <a:latin typeface="Arial Narrow" panose="020B0606020202030204" pitchFamily="34" charset="0"/>
              </a:rPr>
              <a:t> Road marks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GB" sz="2800" dirty="0">
                <a:solidFill>
                  <a:srgbClr val="000000"/>
                </a:solidFill>
                <a:latin typeface="Arial Narrow" panose="020B0606020202030204" pitchFamily="34" charset="0"/>
              </a:rPr>
              <a:t> Flat spots on the tyres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GB" sz="2800" dirty="0">
                <a:solidFill>
                  <a:srgbClr val="000000"/>
                </a:solidFill>
                <a:latin typeface="Arial Narrow" panose="020B0606020202030204" pitchFamily="34" charset="0"/>
              </a:rPr>
              <a:t> Vehicle struggling to pull away (having to use crawler gears</a:t>
            </a:r>
            <a:r>
              <a:rPr lang="en-GB" dirty="0">
                <a:solidFill>
                  <a:srgbClr val="000000"/>
                </a:solidFill>
                <a:latin typeface="Arial Narrow" panose="020B0606020202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211182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DE79AF-D8E5-5E65-1E6F-DFABF9A75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097" y="2809804"/>
            <a:ext cx="9883806" cy="1238391"/>
          </a:xfrm>
        </p:spPr>
        <p:txBody>
          <a:bodyPr>
            <a:noAutofit/>
          </a:bodyPr>
          <a:lstStyle/>
          <a:p>
            <a:r>
              <a:rPr lang="en-AE" sz="80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74952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A0062-9540-F36B-1124-9DDFAEB89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1690"/>
            <a:ext cx="8570912" cy="2690447"/>
          </a:xfrm>
        </p:spPr>
        <p:txBody>
          <a:bodyPr/>
          <a:lstStyle/>
          <a:p>
            <a:r>
              <a:rPr lang="en-US" dirty="0"/>
              <a:t>Working at height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585598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76E92-E7C5-02F1-F913-98D86248A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Working at height</a:t>
            </a:r>
            <a:endParaRPr lang="en-AE" dirty="0"/>
          </a:p>
        </p:txBody>
      </p:sp>
      <p:pic>
        <p:nvPicPr>
          <p:cNvPr id="14" name="Picture 13" descr="100_1511">
            <a:extLst>
              <a:ext uri="{FF2B5EF4-FFF2-40B4-BE49-F238E27FC236}">
                <a16:creationId xmlns:a16="http://schemas.microsoft.com/office/drawing/2014/main" id="{31DAB3A3-9E9D-46E0-97CF-23A90EBC5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60" y="1142605"/>
            <a:ext cx="3396457" cy="2724351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CA4E047-4EE4-413E-99DC-322F53FD38F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3431658" y="2644170"/>
            <a:ext cx="7985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9600" dirty="0">
                <a:solidFill>
                  <a:srgbClr val="FF0000"/>
                </a:solidFill>
                <a:latin typeface="SimSun" panose="02010600030101010101" pitchFamily="2" charset="-122"/>
                <a:sym typeface="Wingdings" panose="05000000000000000000" pitchFamily="2" charset="2"/>
              </a:rPr>
              <a:t></a:t>
            </a:r>
            <a:r>
              <a:rPr lang="nl-NL" altLang="en-US" sz="1400" dirty="0">
                <a:solidFill>
                  <a:srgbClr val="000066"/>
                </a:solidFill>
              </a:rPr>
              <a:t> </a:t>
            </a:r>
            <a:endParaRPr lang="en-GB" altLang="en-US" sz="14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482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76E92-E7C5-02F1-F913-98D86248A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3" y="288235"/>
            <a:ext cx="8570912" cy="755374"/>
          </a:xfrm>
        </p:spPr>
        <p:txBody>
          <a:bodyPr/>
          <a:lstStyle/>
          <a:p>
            <a:r>
              <a:rPr lang="en-GB" dirty="0"/>
              <a:t>Working at height</a:t>
            </a:r>
            <a:endParaRPr lang="en-AE" dirty="0"/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E3DC6022-4C1F-445E-A42D-967BCD778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29" y="1043609"/>
            <a:ext cx="5672182" cy="343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000" b="1" dirty="0">
                <a:solidFill>
                  <a:srgbClr val="333399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AVOID WORKING AT HEIGHT</a:t>
            </a:r>
            <a:r>
              <a:rPr lang="en-GB" altLang="en-US" sz="2000" dirty="0">
                <a:solidFill>
                  <a:srgbClr val="333399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- Can the work be done at ground level?</a:t>
            </a:r>
          </a:p>
          <a:p>
            <a:pPr>
              <a:spcBef>
                <a:spcPct val="50000"/>
              </a:spcBef>
            </a:pPr>
            <a:r>
              <a:rPr lang="en-GB" altLang="en-US" sz="1800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Avoid Getting Up At  All, If You Can!</a:t>
            </a:r>
          </a:p>
          <a:p>
            <a:pPr>
              <a:spcBef>
                <a:spcPct val="50000"/>
              </a:spcBef>
            </a:pPr>
            <a:endParaRPr lang="en-GB" altLang="en-US" sz="2000" b="1" dirty="0">
              <a:solidFill>
                <a:srgbClr val="333399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  <a:p>
            <a:pPr>
              <a:spcBef>
                <a:spcPct val="50000"/>
              </a:spcBef>
            </a:pPr>
            <a:r>
              <a:rPr lang="en-GB" altLang="en-US" sz="2000" b="1" dirty="0">
                <a:solidFill>
                  <a:srgbClr val="333399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DO NOT WORK NEAR THE OPEN EDGE</a:t>
            </a:r>
          </a:p>
          <a:p>
            <a:pPr>
              <a:spcBef>
                <a:spcPct val="50000"/>
              </a:spcBef>
            </a:pPr>
            <a:endParaRPr lang="en-GB" altLang="en-US" sz="2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Use Platforms, steps and fall Protection systems…..</a:t>
            </a:r>
          </a:p>
          <a:p>
            <a:pPr>
              <a:spcBef>
                <a:spcPct val="50000"/>
              </a:spcBef>
            </a:pPr>
            <a:endParaRPr lang="en-GB" altLang="en-US" sz="2000" b="1" dirty="0">
              <a:solidFill>
                <a:srgbClr val="333399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6" name="Picture 16" descr="\\womfmvirtuk01\WOMHome01\B041522\My Documents\LS project\Bluescope visit Aug 08\Logistics rail terminal\P1000204.JPG">
            <a:extLst>
              <a:ext uri="{FF2B5EF4-FFF2-40B4-BE49-F238E27FC236}">
                <a16:creationId xmlns:a16="http://schemas.microsoft.com/office/drawing/2014/main" id="{CB6BE746-4E00-402C-B594-BE8349471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522" y="986075"/>
            <a:ext cx="3652573" cy="252870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\\womfmvirtuk01\WOMHome01\B041522\My Documents\LS project\project Photots\Image026.jpg">
            <a:extLst>
              <a:ext uri="{FF2B5EF4-FFF2-40B4-BE49-F238E27FC236}">
                <a16:creationId xmlns:a16="http://schemas.microsoft.com/office/drawing/2014/main" id="{B9B0A99F-9B3D-4EA7-BA63-029CE87CA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523" y="3900577"/>
            <a:ext cx="3652573" cy="26691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G:\Rich Pictures\Various Aus\Various Aus 060.jpg">
            <a:extLst>
              <a:ext uri="{FF2B5EF4-FFF2-40B4-BE49-F238E27FC236}">
                <a16:creationId xmlns:a16="http://schemas.microsoft.com/office/drawing/2014/main" id="{722EC485-3F92-4166-B2A1-222BE8D52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982" y="4161378"/>
            <a:ext cx="3295688" cy="24083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30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76E92-E7C5-02F1-F913-98D86248A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3" y="288235"/>
            <a:ext cx="8570912" cy="755374"/>
          </a:xfrm>
        </p:spPr>
        <p:txBody>
          <a:bodyPr/>
          <a:lstStyle/>
          <a:p>
            <a:r>
              <a:rPr lang="en-GB" dirty="0"/>
              <a:t>Working at height</a:t>
            </a:r>
            <a:endParaRPr lang="en-AE" dirty="0"/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E3DC6022-4C1F-445E-A42D-967BCD778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635" y="1226216"/>
            <a:ext cx="5672182" cy="86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000" b="1" dirty="0">
                <a:solidFill>
                  <a:srgbClr val="333399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Use 3 points of contact where possible</a:t>
            </a:r>
            <a:endParaRPr lang="en-GB" altLang="en-US" sz="2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>
              <a:spcBef>
                <a:spcPct val="50000"/>
              </a:spcBef>
            </a:pPr>
            <a:endParaRPr lang="en-GB" altLang="en-US" sz="2000" b="1" dirty="0">
              <a:solidFill>
                <a:srgbClr val="333399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8" name="Picture 4" descr="Good - access to cab - 3 points of contact">
            <a:extLst>
              <a:ext uri="{FF2B5EF4-FFF2-40B4-BE49-F238E27FC236}">
                <a16:creationId xmlns:a16="http://schemas.microsoft.com/office/drawing/2014/main" id="{C4EA2818-B144-463C-B27B-ACFFC3474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998" y="678547"/>
            <a:ext cx="4483376" cy="5852656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F8865EE6-7DCA-4830-A009-9916C4746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7763" y="2090171"/>
            <a:ext cx="4968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0052AA6C-5981-4CF2-9146-FFB650AA1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0667" y="3008738"/>
            <a:ext cx="4968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6F9E485A-C9F5-48E2-804F-C64110A55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7763" y="4641677"/>
            <a:ext cx="4968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7594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76E92-E7C5-02F1-F913-98D86248A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3" y="288235"/>
            <a:ext cx="8570912" cy="755374"/>
          </a:xfrm>
        </p:spPr>
        <p:txBody>
          <a:bodyPr/>
          <a:lstStyle/>
          <a:p>
            <a:r>
              <a:rPr lang="en-GB" dirty="0"/>
              <a:t>Working at height</a:t>
            </a:r>
            <a:endParaRPr lang="en-AE" dirty="0"/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E3DC6022-4C1F-445E-A42D-967BCD778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493" y="1043609"/>
            <a:ext cx="5672182" cy="98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b="1" dirty="0">
                <a:solidFill>
                  <a:srgbClr val="333399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Never step backwards!</a:t>
            </a:r>
            <a:endParaRPr lang="en-GB" altLang="en-US" sz="28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>
              <a:spcBef>
                <a:spcPct val="50000"/>
              </a:spcBef>
            </a:pPr>
            <a:endParaRPr lang="en-GB" altLang="en-US" sz="2000" b="1" dirty="0">
              <a:solidFill>
                <a:srgbClr val="333399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BF5459-C409-46E9-951D-AD0412480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7" y="1775792"/>
            <a:ext cx="8568921" cy="453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386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76E92-E7C5-02F1-F913-98D86248A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3" y="288235"/>
            <a:ext cx="8570912" cy="755374"/>
          </a:xfrm>
        </p:spPr>
        <p:txBody>
          <a:bodyPr/>
          <a:lstStyle/>
          <a:p>
            <a:r>
              <a:rPr lang="en-GB" dirty="0"/>
              <a:t>Working at height</a:t>
            </a:r>
            <a:endParaRPr lang="en-AE" dirty="0"/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E3DC6022-4C1F-445E-A42D-967BCD778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474" y="1094796"/>
            <a:ext cx="7408217" cy="98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b="1" dirty="0">
                <a:solidFill>
                  <a:srgbClr val="333399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Always keep your head above your shoulders!</a:t>
            </a:r>
            <a:endParaRPr lang="en-GB" altLang="en-US" sz="28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>
              <a:spcBef>
                <a:spcPct val="50000"/>
              </a:spcBef>
            </a:pPr>
            <a:endParaRPr lang="en-GB" altLang="en-US" sz="2000" b="1" dirty="0">
              <a:solidFill>
                <a:srgbClr val="333399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6" name="Picture 3" descr="manual-handling-legislation2[1]">
            <a:extLst>
              <a:ext uri="{FF2B5EF4-FFF2-40B4-BE49-F238E27FC236}">
                <a16:creationId xmlns:a16="http://schemas.microsoft.com/office/drawing/2014/main" id="{D7599067-3442-429B-A8E1-50044C62E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349" y="1820820"/>
            <a:ext cx="3349468" cy="462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manual-handling-legislation1[1]">
            <a:extLst>
              <a:ext uri="{FF2B5EF4-FFF2-40B4-BE49-F238E27FC236}">
                <a16:creationId xmlns:a16="http://schemas.microsoft.com/office/drawing/2014/main" id="{E00C487B-81DD-445A-A87F-922DE6F50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534" y="1820820"/>
            <a:ext cx="3349468" cy="466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3B82A8A0-3B38-494C-868B-E04F86DFB52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3793055" y="1616792"/>
            <a:ext cx="81597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9600" dirty="0">
                <a:solidFill>
                  <a:srgbClr val="FF0000"/>
                </a:solidFill>
                <a:latin typeface="SimSun" panose="02010600030101010101" pitchFamily="2" charset="-122"/>
                <a:sym typeface="Wingdings" panose="05000000000000000000" pitchFamily="2" charset="2"/>
              </a:rPr>
              <a:t></a:t>
            </a:r>
            <a:r>
              <a:rPr lang="en-GB" altLang="en-US" sz="1400" dirty="0">
                <a:solidFill>
                  <a:srgbClr val="000066"/>
                </a:solidFill>
              </a:rPr>
              <a:t> </a:t>
            </a:r>
            <a:endParaRPr lang="en-GB" alt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B9082BB-610F-449A-9178-F2E9FF4313D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6204311" y="2152962"/>
            <a:ext cx="938212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9600" dirty="0">
                <a:solidFill>
                  <a:srgbClr val="00FF00"/>
                </a:solidFill>
                <a:latin typeface="SimSun" panose="02010600030101010101" pitchFamily="2" charset="-122"/>
                <a:sym typeface="Wingdings" panose="05000000000000000000" pitchFamily="2" charset="2"/>
              </a:rPr>
              <a:t></a:t>
            </a:r>
            <a:r>
              <a:rPr lang="en-GB" altLang="en-US" sz="1400" dirty="0">
                <a:solidFill>
                  <a:srgbClr val="000066"/>
                </a:solidFill>
              </a:rPr>
              <a:t> 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59037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&amp;O">
      <a:dk1>
        <a:srgbClr val="060028"/>
      </a:dk1>
      <a:lt1>
        <a:srgbClr val="F2F3F3"/>
      </a:lt1>
      <a:dk2>
        <a:srgbClr val="FF272C"/>
      </a:dk2>
      <a:lt2>
        <a:srgbClr val="2059FF"/>
      </a:lt2>
      <a:accent1>
        <a:srgbClr val="FEE01F"/>
      </a:accent1>
      <a:accent2>
        <a:srgbClr val="790433"/>
      </a:accent2>
      <a:accent3>
        <a:srgbClr val="0E215A"/>
      </a:accent3>
      <a:accent4>
        <a:srgbClr val="D72C00"/>
      </a:accent4>
      <a:accent5>
        <a:srgbClr val="FFDEE4"/>
      </a:accent5>
      <a:accent6>
        <a:srgbClr val="D4E9FF"/>
      </a:accent6>
      <a:hlink>
        <a:srgbClr val="FEF3BB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2142</TotalTime>
  <Words>708</Words>
  <Application>Microsoft Office PowerPoint</Application>
  <PresentationFormat>Widescreen</PresentationFormat>
  <Paragraphs>147</Paragraphs>
  <Slides>31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SimSun</vt:lpstr>
      <vt:lpstr>Arial</vt:lpstr>
      <vt:lpstr>Arial Narrow</vt:lpstr>
      <vt:lpstr>Bebas Neue Bold</vt:lpstr>
      <vt:lpstr>Bebas Neue Pro</vt:lpstr>
      <vt:lpstr>Calibri</vt:lpstr>
      <vt:lpstr>IvyPresto Headline</vt:lpstr>
      <vt:lpstr>PP Telegraf</vt:lpstr>
      <vt:lpstr>Telegraf</vt:lpstr>
      <vt:lpstr>Office Theme</vt:lpstr>
      <vt:lpstr>PowerPoint Presentation</vt:lpstr>
      <vt:lpstr>Irish Hauliers Training Pack</vt:lpstr>
      <vt:lpstr>PowerPoint Presentation</vt:lpstr>
      <vt:lpstr>Working at height</vt:lpstr>
      <vt:lpstr>Working at height</vt:lpstr>
      <vt:lpstr>Working at height</vt:lpstr>
      <vt:lpstr>Working at height</vt:lpstr>
      <vt:lpstr>Working at height</vt:lpstr>
      <vt:lpstr>Working at height</vt:lpstr>
      <vt:lpstr>Working at height</vt:lpstr>
      <vt:lpstr>Working at height</vt:lpstr>
      <vt:lpstr>Working at height</vt:lpstr>
      <vt:lpstr>Defect Reporting</vt:lpstr>
      <vt:lpstr>Defect Reporting</vt:lpstr>
      <vt:lpstr>Defect Reporting</vt:lpstr>
      <vt:lpstr>Defect Reporting</vt:lpstr>
      <vt:lpstr>Pre arrival checks</vt:lpstr>
      <vt:lpstr>Incident Reporting</vt:lpstr>
      <vt:lpstr>What to do in the event of an incident</vt:lpstr>
      <vt:lpstr>What information do we need?</vt:lpstr>
      <vt:lpstr>Why do we need this?</vt:lpstr>
      <vt:lpstr>Axle weights</vt:lpstr>
      <vt:lpstr>Axle Weights</vt:lpstr>
      <vt:lpstr>Axle Weights</vt:lpstr>
      <vt:lpstr>Axle Weights – 24 ton</vt:lpstr>
      <vt:lpstr>Axle Weights – 24 ton</vt:lpstr>
      <vt:lpstr>Axle Weights – 24 ton</vt:lpstr>
      <vt:lpstr>Axle Weights – 24 ton</vt:lpstr>
      <vt:lpstr>Axle Weights – 24 ton</vt:lpstr>
      <vt:lpstr>Axle Weights – Signs of overloading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Humayun Farrukh Qureshi</dc:creator>
  <cp:lastModifiedBy>Reynolds, Claire</cp:lastModifiedBy>
  <cp:revision>70</cp:revision>
  <dcterms:created xsi:type="dcterms:W3CDTF">2023-07-17T07:55:40Z</dcterms:created>
  <dcterms:modified xsi:type="dcterms:W3CDTF">2023-12-08T14:53:14Z</dcterms:modified>
</cp:coreProperties>
</file>