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4545" r:id="rId2"/>
    <p:sldId id="4546" r:id="rId3"/>
    <p:sldId id="4548" r:id="rId4"/>
    <p:sldId id="4549" r:id="rId5"/>
    <p:sldId id="4550" r:id="rId6"/>
    <p:sldId id="4551" r:id="rId7"/>
    <p:sldId id="4552" r:id="rId8"/>
    <p:sldId id="4553" r:id="rId9"/>
    <p:sldId id="4554" r:id="rId10"/>
    <p:sldId id="4555" r:id="rId11"/>
    <p:sldId id="4556" r:id="rId12"/>
  </p:sldIdLst>
  <p:sldSz cx="12192000" cy="6858000"/>
  <p:notesSz cx="6858000" cy="9144000"/>
  <p:defaultTextStyle>
    <a:defPPr>
      <a:defRPr lang="en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ynolds, Claire" initials="RC" lastIdx="1" clrIdx="0">
    <p:extLst>
      <p:ext uri="{19B8F6BF-5375-455C-9EA6-DF929625EA0E}">
        <p15:presenceInfo xmlns:p15="http://schemas.microsoft.com/office/powerpoint/2012/main" userId="S::rotcg1@pofm.com::02af4b2d-6a32-4a93-9448-06b75710f5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2C"/>
    <a:srgbClr val="F2F3F3"/>
    <a:srgbClr val="DADCDC"/>
    <a:srgbClr val="FFFFFF"/>
    <a:srgbClr val="EAEAEA"/>
    <a:srgbClr val="F8FAFF"/>
    <a:srgbClr val="F9FF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68854-0190-48DE-AA52-8B8D686C44E7}" type="datetimeFigureOut">
              <a:rPr lang="en-TZ" smtClean="0"/>
              <a:t>23/10/2024</a:t>
            </a:fld>
            <a:endParaRPr lang="en-T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A96FB-CBCF-457C-A130-E899FFFCBA52}" type="slidenum">
              <a:rPr lang="en-TZ" smtClean="0"/>
              <a:t>‹#›</a:t>
            </a:fld>
            <a:endParaRPr lang="en-TZ"/>
          </a:p>
        </p:txBody>
      </p:sp>
    </p:spTree>
    <p:extLst>
      <p:ext uri="{BB962C8B-B14F-4D97-AF65-F5344CB8AC3E}">
        <p14:creationId xmlns:p14="http://schemas.microsoft.com/office/powerpoint/2010/main" val="68982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A1FACA-6BA7-E97F-D261-22121AAF36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b="0" i="0">
              <a:latin typeface="PP Telegraf" pitchFamily="2" charset="77"/>
            </a:endParaRPr>
          </a:p>
        </p:txBody>
      </p:sp>
      <p:pic>
        <p:nvPicPr>
          <p:cNvPr id="15" name="Picture 14" descr="A logo with a flag&#10;&#10;Description automatically generated">
            <a:extLst>
              <a:ext uri="{FF2B5EF4-FFF2-40B4-BE49-F238E27FC236}">
                <a16:creationId xmlns:a16="http://schemas.microsoft.com/office/drawing/2014/main" id="{B8D6E925-BB4D-256E-BD14-CB919C67E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69" y="1299862"/>
            <a:ext cx="4256062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flag&#10;&#10;Description automatically generated">
            <a:extLst>
              <a:ext uri="{FF2B5EF4-FFF2-40B4-BE49-F238E27FC236}">
                <a16:creationId xmlns:a16="http://schemas.microsoft.com/office/drawing/2014/main" id="{44938348-B995-7D59-F2B2-ECC4DC04B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D1A0FF-8F4D-C353-CF30-4CC1AC5C64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4097" y="2965186"/>
            <a:ext cx="9883806" cy="927628"/>
          </a:xfrm>
        </p:spPr>
        <p:txBody>
          <a:bodyPr anchor="b">
            <a:noAutofit/>
          </a:bodyPr>
          <a:lstStyle>
            <a:lvl1pPr algn="ctr">
              <a:defRPr lang="en-US" sz="7200" b="1" i="0" kern="1200" dirty="0">
                <a:solidFill>
                  <a:schemeClr val="bg1"/>
                </a:solidFill>
                <a:latin typeface="Bebas Neue Pro" panose="020B0606020202050201" pitchFamily="34" charset="77"/>
                <a:ea typeface="+mn-ea"/>
                <a:cs typeface="IvyPresto Headline" panose="020B0404020101010102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">
            <a:extLst>
              <a:ext uri="{FF2B5EF4-FFF2-40B4-BE49-F238E27FC236}">
                <a16:creationId xmlns:a16="http://schemas.microsoft.com/office/drawing/2014/main" id="{82691EF5-6F92-B587-F125-5E8D08C2C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/>
        </p:blipFill>
        <p:spPr>
          <a:xfrm>
            <a:off x="0" y="828"/>
            <a:ext cx="228600" cy="68571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4865E7-88E1-07A1-A3EB-84F1DE7EF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493" y="288235"/>
            <a:ext cx="8570912" cy="755374"/>
          </a:xfrm>
        </p:spPr>
        <p:txBody>
          <a:bodyPr anchor="b">
            <a:noAutofit/>
          </a:bodyPr>
          <a:lstStyle>
            <a:lvl1pPr>
              <a:defRPr sz="4400" b="1" i="0">
                <a:latin typeface="Bebas Neue Pro" panose="020B0606020202050201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49167F1-3E3C-0571-D4B2-7E0E0373E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493" y="1043609"/>
            <a:ext cx="3932237" cy="38686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P Telegra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C5B30C4-9CE3-1390-F050-141CF8494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493" y="1983266"/>
            <a:ext cx="11107046" cy="4298263"/>
          </a:xfrm>
        </p:spPr>
        <p:txBody>
          <a:bodyPr/>
          <a:lstStyle>
            <a:lvl1pPr>
              <a:defRPr sz="1400" b="0" i="0">
                <a:latin typeface="PP Telegraf" pitchFamily="2" charset="77"/>
              </a:defRPr>
            </a:lvl1pPr>
            <a:lvl2pPr>
              <a:defRPr sz="1200" b="0" i="0">
                <a:latin typeface="PP Telegraf" pitchFamily="2" charset="77"/>
              </a:defRPr>
            </a:lvl2pPr>
            <a:lvl3pPr>
              <a:defRPr sz="1100" b="0" i="0">
                <a:latin typeface="PP Telegraf" pitchFamily="2" charset="77"/>
              </a:defRPr>
            </a:lvl3pPr>
            <a:lvl4pPr>
              <a:defRPr sz="1100" b="0" i="0">
                <a:latin typeface="PP Telegraf" pitchFamily="2" charset="77"/>
              </a:defRPr>
            </a:lvl4pPr>
            <a:lvl5pPr>
              <a:defRPr sz="1100" b="0" i="0">
                <a:latin typeface="PP Telegraf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9382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68C9F-30F1-7749-E848-B3183997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4621-7A04-7281-CC5B-B1A9AF1A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92D7-64BD-FFD0-7373-95A0697EF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E9A6F417-75EC-4240-8A90-C79AB84B00E3}" type="datetimeFigureOut">
              <a:rPr lang="en-AE" smtClean="0"/>
              <a:pPr/>
              <a:t>23/10/2024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3170-597D-3FA7-3A99-C47358C30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5F1A2-4BBC-54E8-33FD-0F562716D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P Telegraf" pitchFamily="2" charset="77"/>
              </a:defRPr>
            </a:lvl1pPr>
          </a:lstStyle>
          <a:p>
            <a:fld id="{67C95A83-2D59-074B-BC32-0197C94EDB18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120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P Telegraf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P Telegraf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UK and European Laws</a:t>
            </a:r>
            <a:endParaRPr lang="en-AE" dirty="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FBD88325-55CE-B0CF-FE20-268F0FED809A}"/>
              </a:ext>
            </a:extLst>
          </p:cNvPr>
          <p:cNvGrpSpPr>
            <a:grpSpLocks/>
          </p:cNvGrpSpPr>
          <p:nvPr/>
        </p:nvGrpSpPr>
        <p:grpSpPr bwMode="auto">
          <a:xfrm>
            <a:off x="5161936" y="2979175"/>
            <a:ext cx="6193080" cy="3368266"/>
            <a:chOff x="1165" y="2323"/>
            <a:chExt cx="3384" cy="1969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32F10B7D-AB6B-4BE1-8882-EB0BCAD14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3936"/>
              <a:ext cx="17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FA04AA17-9639-AD3A-60CA-5F6718BF9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" y="2323"/>
              <a:ext cx="3384" cy="1969"/>
              <a:chOff x="1201" y="2239"/>
              <a:chExt cx="3384" cy="1969"/>
            </a:xfrm>
          </p:grpSpPr>
          <p:grpSp>
            <p:nvGrpSpPr>
              <p:cNvPr id="11" name="Group 11">
                <a:extLst>
                  <a:ext uri="{FF2B5EF4-FFF2-40B4-BE49-F238E27FC236}">
                    <a16:creationId xmlns:a16="http://schemas.microsoft.com/office/drawing/2014/main" id="{E193D4BE-F77B-E173-E75B-58F9633678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1" y="2239"/>
                <a:ext cx="3384" cy="1969"/>
                <a:chOff x="3331" y="396"/>
                <a:chExt cx="1903" cy="1040"/>
              </a:xfrm>
            </p:grpSpPr>
            <p:pic>
              <p:nvPicPr>
                <p:cNvPr id="14" name="Picture 12">
                  <a:extLst>
                    <a:ext uri="{FF2B5EF4-FFF2-40B4-BE49-F238E27FC236}">
                      <a16:creationId xmlns:a16="http://schemas.microsoft.com/office/drawing/2014/main" id="{6EAF9C12-390F-B506-027D-5A79827C11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3" y="397"/>
                  <a:ext cx="1901" cy="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5" name="Rectangle 13">
                  <a:extLst>
                    <a:ext uri="{FF2B5EF4-FFF2-40B4-BE49-F238E27FC236}">
                      <a16:creationId xmlns:a16="http://schemas.microsoft.com/office/drawing/2014/main" id="{A0EBCC36-48AE-72C4-8929-623DFCEA32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1" y="396"/>
                  <a:ext cx="1899" cy="1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2" name="Freeform 14">
                <a:extLst>
                  <a:ext uri="{FF2B5EF4-FFF2-40B4-BE49-F238E27FC236}">
                    <a16:creationId xmlns:a16="http://schemas.microsoft.com/office/drawing/2014/main" id="{3CE5C975-B7C2-9049-F83D-BB0486C45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3536"/>
                <a:ext cx="152" cy="52"/>
              </a:xfrm>
              <a:custGeom>
                <a:avLst/>
                <a:gdLst>
                  <a:gd name="T0" fmla="*/ 62 w 152"/>
                  <a:gd name="T1" fmla="*/ 50 h 52"/>
                  <a:gd name="T2" fmla="*/ 152 w 152"/>
                  <a:gd name="T3" fmla="*/ 0 h 52"/>
                  <a:gd name="T4" fmla="*/ 0 w 152"/>
                  <a:gd name="T5" fmla="*/ 0 h 52"/>
                  <a:gd name="T6" fmla="*/ 0 w 152"/>
                  <a:gd name="T7" fmla="*/ 52 h 52"/>
                  <a:gd name="T8" fmla="*/ 62 w 152"/>
                  <a:gd name="T9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52">
                    <a:moveTo>
                      <a:pt x="62" y="50"/>
                    </a:moveTo>
                    <a:lnTo>
                      <a:pt x="152" y="0"/>
                    </a:lnTo>
                    <a:lnTo>
                      <a:pt x="0" y="0"/>
                    </a:lnTo>
                    <a:lnTo>
                      <a:pt x="0" y="52"/>
                    </a:lnTo>
                    <a:lnTo>
                      <a:pt x="62" y="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3" name="Freeform 15">
                <a:extLst>
                  <a:ext uri="{FF2B5EF4-FFF2-40B4-BE49-F238E27FC236}">
                    <a16:creationId xmlns:a16="http://schemas.microsoft.com/office/drawing/2014/main" id="{1A6E5E3F-4C5E-6252-2419-2295EBDE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3534"/>
                <a:ext cx="212" cy="62"/>
              </a:xfrm>
              <a:custGeom>
                <a:avLst/>
                <a:gdLst>
                  <a:gd name="T0" fmla="*/ 0 w 212"/>
                  <a:gd name="T1" fmla="*/ 62 h 62"/>
                  <a:gd name="T2" fmla="*/ 104 w 212"/>
                  <a:gd name="T3" fmla="*/ 0 h 62"/>
                  <a:gd name="T4" fmla="*/ 212 w 212"/>
                  <a:gd name="T5" fmla="*/ 0 h 62"/>
                  <a:gd name="T6" fmla="*/ 212 w 212"/>
                  <a:gd name="T7" fmla="*/ 54 h 62"/>
                  <a:gd name="T8" fmla="*/ 18 w 212"/>
                  <a:gd name="T9" fmla="*/ 5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62">
                    <a:moveTo>
                      <a:pt x="0" y="62"/>
                    </a:moveTo>
                    <a:lnTo>
                      <a:pt x="104" y="0"/>
                    </a:lnTo>
                    <a:lnTo>
                      <a:pt x="212" y="0"/>
                    </a:lnTo>
                    <a:lnTo>
                      <a:pt x="212" y="54"/>
                    </a:lnTo>
                    <a:lnTo>
                      <a:pt x="18" y="54"/>
                    </a:ln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459C542A-1A38-AC6B-C8E5-4537511F2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2350"/>
              <a:ext cx="844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FC210B2F-9EFC-9442-1EF8-471078AE7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388"/>
              <a:ext cx="664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F38B4CC6-F7C3-BF68-E58C-39E41A02B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" y="3521"/>
              <a:ext cx="324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 eaLnBrk="0" hangingPunct="0"/>
              <a:r>
                <a:rPr lang="en-GB" sz="1600">
                  <a:solidFill>
                    <a:schemeClr val="tx2"/>
                  </a:solidFill>
                </a:rPr>
                <a:t>         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1CC1C09F-0047-9DAC-8B12-95C65B15E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970"/>
              <a:ext cx="51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" name="Text Box 26">
            <a:extLst>
              <a:ext uri="{FF2B5EF4-FFF2-40B4-BE49-F238E27FC236}">
                <a16:creationId xmlns:a16="http://schemas.microsoft.com/office/drawing/2014/main" id="{5B55385C-7F6C-14A5-D9B2-39600ABE4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50" y="756062"/>
            <a:ext cx="7664784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1600" b="1" dirty="0">
                <a:solidFill>
                  <a:schemeClr val="tx1"/>
                </a:solidFill>
              </a:rPr>
              <a:t>UK</a:t>
            </a:r>
          </a:p>
          <a:p>
            <a:pPr algn="l" eaLnBrk="0" hangingPunct="0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Road Vehicles (Construction and Use) Regulations 1986</a:t>
            </a:r>
          </a:p>
          <a:p>
            <a:pPr algn="l" eaLnBrk="0" hangingPunct="0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Road Traffic Act 1988 Regulation 40A </a:t>
            </a:r>
          </a:p>
          <a:p>
            <a:pPr algn="l" eaLnBrk="0" hangingPunct="0">
              <a:spcBef>
                <a:spcPct val="50000"/>
              </a:spcBef>
            </a:pPr>
            <a:r>
              <a:rPr lang="en-GB" sz="1600" b="0" dirty="0">
                <a:solidFill>
                  <a:schemeClr val="tx1"/>
                </a:solidFill>
              </a:rPr>
              <a:t>Health &amp; Safety at Work act 1974</a:t>
            </a:r>
          </a:p>
          <a:p>
            <a:pPr algn="l" eaLnBrk="0" hangingPunct="0"/>
            <a:r>
              <a:rPr lang="en-AU" sz="1600" b="1" dirty="0">
                <a:solidFill>
                  <a:schemeClr val="tx1"/>
                </a:solidFill>
              </a:rPr>
              <a:t>NETHERLANDS</a:t>
            </a:r>
          </a:p>
          <a:p>
            <a:pPr algn="l" eaLnBrk="0" hangingPunct="0"/>
            <a:r>
              <a:rPr lang="nl-NL" sz="1600" b="0" dirty="0">
                <a:solidFill>
                  <a:schemeClr val="tx1"/>
                </a:solidFill>
              </a:rPr>
              <a:t>Ministerie van Verkeer en Waterstaat:</a:t>
            </a:r>
            <a:r>
              <a:rPr lang="en-AU" sz="1600" b="0" dirty="0">
                <a:solidFill>
                  <a:schemeClr val="accent1"/>
                </a:solidFill>
              </a:rPr>
              <a:t> </a:t>
            </a:r>
            <a:r>
              <a:rPr lang="en-GB" sz="1600" b="0" dirty="0" err="1">
                <a:solidFill>
                  <a:schemeClr val="tx1"/>
                </a:solidFill>
              </a:rPr>
              <a:t>Wegenvekeerswet</a:t>
            </a:r>
            <a:r>
              <a:rPr lang="en-GB" sz="1600" b="0" dirty="0">
                <a:solidFill>
                  <a:schemeClr val="tx1"/>
                </a:solidFill>
              </a:rPr>
              <a:t> 1994</a:t>
            </a:r>
          </a:p>
          <a:p>
            <a:pPr algn="l" eaLnBrk="0" hangingPunct="0"/>
            <a:r>
              <a:rPr lang="en-GB" sz="1600" b="1" dirty="0">
                <a:solidFill>
                  <a:schemeClr val="tx1"/>
                </a:solidFill>
              </a:rPr>
              <a:t>GERMAN </a:t>
            </a:r>
          </a:p>
          <a:p>
            <a:pPr algn="l" eaLnBrk="0" hangingPunct="0"/>
            <a:r>
              <a:rPr lang="nl-NL" sz="1600" b="0" dirty="0">
                <a:solidFill>
                  <a:schemeClr val="tx1"/>
                </a:solidFill>
              </a:rPr>
              <a:t>Straßenverkehrs-Ordnung (StVO): 2009</a:t>
            </a:r>
            <a:endParaRPr lang="en-GB" sz="1600" b="0" dirty="0">
              <a:solidFill>
                <a:schemeClr val="tx1"/>
              </a:solidFill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0A6EC5BD-E5B5-E789-BD07-6A955D867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378" y="3776158"/>
            <a:ext cx="2822625" cy="2024063"/>
          </a:xfrm>
          <a:prstGeom prst="rect">
            <a:avLst/>
          </a:prstGeom>
          <a:noFill/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1800" b="0" dirty="0">
                <a:solidFill>
                  <a:schemeClr val="tx1"/>
                </a:solidFill>
              </a:rPr>
              <a:t>All Authorities agree that </a:t>
            </a:r>
            <a:r>
              <a:rPr lang="en-GB" sz="1800" dirty="0">
                <a:solidFill>
                  <a:schemeClr val="tx1"/>
                </a:solidFill>
              </a:rPr>
              <a:t>everyone </a:t>
            </a:r>
            <a:r>
              <a:rPr lang="en-GB" sz="1800" b="0" dirty="0">
                <a:solidFill>
                  <a:schemeClr val="tx1"/>
                </a:solidFill>
              </a:rPr>
              <a:t>involved in the Transport Chain has a shared responsibility to ensure that the goods are correctly positioned and secured</a:t>
            </a:r>
            <a:endParaRPr lang="en-US" sz="1800" b="0" i="1" dirty="0">
              <a:solidFill>
                <a:schemeClr val="tx1"/>
              </a:solidFill>
            </a:endParaRP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9225C21A-A8AD-A375-783B-A26B9D79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456" y="4995724"/>
            <a:ext cx="1620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66FF"/>
                </a:solidFill>
              </a:rPr>
              <a:t>Receiving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EA4A9336-C483-D76D-35A8-D393D2AAB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476" y="4982745"/>
            <a:ext cx="1182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66FF"/>
                </a:solidFill>
              </a:rPr>
              <a:t>Driving</a:t>
            </a: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89C79AD1-13C3-C5D0-E1DE-09BEF549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362" y="4062138"/>
            <a:ext cx="1411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66FF"/>
                </a:solidFill>
              </a:rPr>
              <a:t>Carrying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FFC6493D-85C1-910D-F494-92BE1324D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456" y="3057580"/>
            <a:ext cx="103187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72000"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66FF"/>
                </a:solidFill>
              </a:rPr>
              <a:t>Loading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3CEC1449-D889-E752-0089-D5678837F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020" y="2937967"/>
            <a:ext cx="1887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en-GB" sz="2000" dirty="0">
                <a:solidFill>
                  <a:srgbClr val="0066FF"/>
                </a:solidFill>
              </a:rPr>
              <a:t>Consigning</a:t>
            </a:r>
          </a:p>
        </p:txBody>
      </p:sp>
    </p:spTree>
    <p:extLst>
      <p:ext uri="{BB962C8B-B14F-4D97-AF65-F5344CB8AC3E}">
        <p14:creationId xmlns:p14="http://schemas.microsoft.com/office/powerpoint/2010/main" val="21702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Load Restraint Methods</a:t>
            </a:r>
            <a:endParaRPr lang="en-AE" dirty="0"/>
          </a:p>
        </p:txBody>
      </p:sp>
      <p:pic>
        <p:nvPicPr>
          <p:cNvPr id="28" name="Picture 3075">
            <a:extLst>
              <a:ext uri="{FF2B5EF4-FFF2-40B4-BE49-F238E27FC236}">
                <a16:creationId xmlns:a16="http://schemas.microsoft.com/office/drawing/2014/main" id="{EAA4E4BE-EEC9-0520-9E9C-9D371B18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91"/>
          <a:stretch>
            <a:fillRect/>
          </a:stretch>
        </p:blipFill>
        <p:spPr bwMode="auto">
          <a:xfrm>
            <a:off x="1431618" y="2662084"/>
            <a:ext cx="8594725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3076">
            <a:extLst>
              <a:ext uri="{FF2B5EF4-FFF2-40B4-BE49-F238E27FC236}">
                <a16:creationId xmlns:a16="http://schemas.microsoft.com/office/drawing/2014/main" id="{1966E58A-A48B-57AC-900D-052CAEA5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731" y="1688946"/>
            <a:ext cx="1341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solidFill>
                  <a:srgbClr val="FF0000"/>
                </a:solidFill>
              </a:rPr>
              <a:t>Tie-Down Lashing</a:t>
            </a:r>
          </a:p>
        </p:txBody>
      </p:sp>
      <p:sp>
        <p:nvSpPr>
          <p:cNvPr id="30" name="Text Box 3077">
            <a:extLst>
              <a:ext uri="{FF2B5EF4-FFF2-40B4-BE49-F238E27FC236}">
                <a16:creationId xmlns:a16="http://schemas.microsoft.com/office/drawing/2014/main" id="{9AEC4308-536F-5176-BBB5-31BAA398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356" y="2328709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solidFill>
                  <a:schemeClr val="tx1"/>
                </a:solidFill>
              </a:rPr>
              <a:t>Containing</a:t>
            </a:r>
          </a:p>
        </p:txBody>
      </p:sp>
      <p:sp>
        <p:nvSpPr>
          <p:cNvPr id="31" name="Text Box 3078">
            <a:extLst>
              <a:ext uri="{FF2B5EF4-FFF2-40B4-BE49-F238E27FC236}">
                <a16:creationId xmlns:a16="http://schemas.microsoft.com/office/drawing/2014/main" id="{6618218E-D16C-2535-D2C2-7B2A3E3EA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381" y="2325534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solidFill>
                  <a:srgbClr val="CC6600"/>
                </a:solidFill>
              </a:rPr>
              <a:t>Blocking</a:t>
            </a:r>
          </a:p>
        </p:txBody>
      </p:sp>
      <p:sp>
        <p:nvSpPr>
          <p:cNvPr id="32" name="Text Box 3079">
            <a:extLst>
              <a:ext uri="{FF2B5EF4-FFF2-40B4-BE49-F238E27FC236}">
                <a16:creationId xmlns:a16="http://schemas.microsoft.com/office/drawing/2014/main" id="{B8DB2CDB-B9FC-FE0C-6804-DAFFFFFA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343" y="2023909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solidFill>
                  <a:srgbClr val="0066FF"/>
                </a:solidFill>
              </a:rPr>
              <a:t>Direct Lashing</a:t>
            </a:r>
          </a:p>
        </p:txBody>
      </p:sp>
      <p:sp>
        <p:nvSpPr>
          <p:cNvPr id="33" name="Rectangle 3080">
            <a:extLst>
              <a:ext uri="{FF2B5EF4-FFF2-40B4-BE49-F238E27FC236}">
                <a16:creationId xmlns:a16="http://schemas.microsoft.com/office/drawing/2014/main" id="{0AD00359-D5F2-9EC9-35D4-8BBEF632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393" y="5110009"/>
            <a:ext cx="238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AU" sz="1800" b="0">
                <a:solidFill>
                  <a:schemeClr val="tx1"/>
                </a:solidFill>
              </a:rPr>
              <a:t> Relies upon </a:t>
            </a:r>
            <a:r>
              <a:rPr lang="en-AU" sz="1800" i="1">
                <a:solidFill>
                  <a:srgbClr val="0066FF"/>
                </a:solidFill>
              </a:rPr>
              <a:t>friction</a:t>
            </a:r>
            <a:endParaRPr lang="en-AU" sz="1800" b="0" i="1">
              <a:solidFill>
                <a:srgbClr val="0066FF"/>
              </a:solidFill>
            </a:endParaRPr>
          </a:p>
        </p:txBody>
      </p:sp>
      <p:sp>
        <p:nvSpPr>
          <p:cNvPr id="34" name="Text Box 3081">
            <a:extLst>
              <a:ext uri="{FF2B5EF4-FFF2-40B4-BE49-F238E27FC236}">
                <a16:creationId xmlns:a16="http://schemas.microsoft.com/office/drawing/2014/main" id="{013E139A-0B91-023F-C09B-67D5B6324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048" y="5521172"/>
            <a:ext cx="5867400" cy="406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73100"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F3300"/>
              </a:buClr>
            </a:pPr>
            <a:r>
              <a:rPr lang="en-AU" sz="2000">
                <a:solidFill>
                  <a:schemeClr val="bg1"/>
                </a:solidFill>
              </a:rPr>
              <a:t>Can use a combination to form a SYSTEM</a:t>
            </a:r>
          </a:p>
        </p:txBody>
      </p:sp>
      <p:sp>
        <p:nvSpPr>
          <p:cNvPr id="35" name="AutoShape 3083">
            <a:extLst>
              <a:ext uri="{FF2B5EF4-FFF2-40B4-BE49-F238E27FC236}">
                <a16:creationId xmlns:a16="http://schemas.microsoft.com/office/drawing/2014/main" id="{597EB3C8-E274-3E78-E59B-487CF9665DEE}"/>
              </a:ext>
            </a:extLst>
          </p:cNvPr>
          <p:cNvSpPr>
            <a:spLocks/>
          </p:cNvSpPr>
          <p:nvPr/>
        </p:nvSpPr>
        <p:spPr bwMode="auto">
          <a:xfrm rot="16200000">
            <a:off x="6525112" y="-855022"/>
            <a:ext cx="647700" cy="5735638"/>
          </a:xfrm>
          <a:prstGeom prst="rightBrace">
            <a:avLst>
              <a:gd name="adj1" fmla="val 73795"/>
              <a:gd name="adj2" fmla="val 49417"/>
            </a:avLst>
          </a:prstGeom>
          <a:noFill/>
          <a:ln w="28575" cap="rnd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Text Box 3084">
            <a:extLst>
              <a:ext uri="{FF2B5EF4-FFF2-40B4-BE49-F238E27FC236}">
                <a16:creationId xmlns:a16="http://schemas.microsoft.com/office/drawing/2014/main" id="{435C2484-A423-7317-57ED-7F85F93AA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418" y="1338109"/>
            <a:ext cx="254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solidFill>
                  <a:srgbClr val="008000"/>
                </a:solidFill>
              </a:rPr>
              <a:t>Direct Restraint</a:t>
            </a:r>
          </a:p>
        </p:txBody>
      </p:sp>
    </p:spTree>
    <p:extLst>
      <p:ext uri="{BB962C8B-B14F-4D97-AF65-F5344CB8AC3E}">
        <p14:creationId xmlns:p14="http://schemas.microsoft.com/office/powerpoint/2010/main" val="10355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Load Restraint Methods</a:t>
            </a:r>
            <a:endParaRPr lang="en-A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3B1E5-1705-E42A-95FB-3ADBCD14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9" y="933143"/>
            <a:ext cx="11546482" cy="54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Enforcement in the UK</a:t>
            </a:r>
            <a:endParaRPr lang="en-AE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0447382-0ECD-ABFD-239C-EC7D7DDE5E79}"/>
              </a:ext>
            </a:extLst>
          </p:cNvPr>
          <p:cNvSpPr txBox="1">
            <a:spLocks noChangeArrowheads="1"/>
          </p:cNvSpPr>
          <p:nvPr/>
        </p:nvSpPr>
        <p:spPr>
          <a:xfrm>
            <a:off x="640253" y="5102211"/>
            <a:ext cx="10892986" cy="9350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Aft>
                <a:spcPct val="75000"/>
              </a:spcAft>
            </a:pPr>
            <a:r>
              <a:rPr lang="en-GB" dirty="0"/>
              <a:t>HSE view steel loads as the highest risk on the highways.</a:t>
            </a:r>
          </a:p>
          <a:p>
            <a:pPr>
              <a:lnSpc>
                <a:spcPct val="90000"/>
              </a:lnSpc>
              <a:spcAft>
                <a:spcPct val="75000"/>
              </a:spcAft>
            </a:pPr>
            <a:r>
              <a:rPr lang="en-GB" dirty="0"/>
              <a:t>Enforcement in UK, NL and other EU countries has historically been weak </a:t>
            </a:r>
            <a:r>
              <a:rPr lang="en-GB" i="1" dirty="0"/>
              <a:t>– </a:t>
            </a:r>
            <a:r>
              <a:rPr lang="en-GB" b="1" i="1" dirty="0">
                <a:solidFill>
                  <a:srgbClr val="FF0000"/>
                </a:solidFill>
              </a:rPr>
              <a:t>but not anymore!</a:t>
            </a:r>
          </a:p>
        </p:txBody>
      </p:sp>
      <p:pic>
        <p:nvPicPr>
          <p:cNvPr id="23" name="Picture 4" descr="OLD BAILEY - SCALES OF JUSTICE by Davidk167 on flickr.com">
            <a:extLst>
              <a:ext uri="{FF2B5EF4-FFF2-40B4-BE49-F238E27FC236}">
                <a16:creationId xmlns:a16="http://schemas.microsoft.com/office/drawing/2014/main" id="{BF3CD0BA-F481-0ABF-B2EA-1E11C93E6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277" y="1053803"/>
            <a:ext cx="4106248" cy="318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DCCC9979-F760-BAD7-ADD8-31AD41189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476" y="2071624"/>
            <a:ext cx="3388733" cy="7265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534AED3-6FBC-1051-DF9D-86F02CE7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476" y="3168350"/>
            <a:ext cx="1493837" cy="1362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BD2132B5-0A68-2802-3094-98939B1F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15" b="-7755"/>
          <a:stretch>
            <a:fillRect/>
          </a:stretch>
        </p:blipFill>
        <p:spPr bwMode="auto">
          <a:xfrm>
            <a:off x="8899884" y="3140717"/>
            <a:ext cx="1584325" cy="1385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8D6372F4-6716-34E1-4C50-C5FE1EEB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" t="4295" b="2148"/>
          <a:stretch>
            <a:fillRect/>
          </a:stretch>
        </p:blipFill>
        <p:spPr bwMode="auto">
          <a:xfrm>
            <a:off x="7095476" y="1053803"/>
            <a:ext cx="3375794" cy="7200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7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Enforcement in Europe</a:t>
            </a:r>
            <a:endParaRPr lang="en-AE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F6480CC-2B49-D410-047F-B24CCE3C8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3" y="4695807"/>
            <a:ext cx="85026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35000"/>
              </a:spcBef>
              <a:buClr>
                <a:schemeClr val="accent1"/>
              </a:buClr>
              <a:buFontTx/>
              <a:buChar char="•"/>
            </a:pPr>
            <a:r>
              <a:rPr lang="en-GB" sz="1800" b="0" dirty="0"/>
              <a:t>German police have specialists trained in Load Restraint, and have guidelines that they follow e.g. expect to see anti-slip matting used.</a:t>
            </a:r>
          </a:p>
          <a:p>
            <a:pPr eaLnBrk="1" hangingPunct="1">
              <a:spcBef>
                <a:spcPct val="35000"/>
              </a:spcBef>
              <a:buClr>
                <a:schemeClr val="accent1"/>
              </a:buClr>
              <a:buFontTx/>
              <a:buChar char="•"/>
            </a:pPr>
            <a:r>
              <a:rPr lang="en-GB" sz="1800" b="0" dirty="0"/>
              <a:t>Different regions may have slightly different interpretations of requirements.</a:t>
            </a:r>
          </a:p>
          <a:p>
            <a:pPr eaLnBrk="1" hangingPunct="1">
              <a:spcBef>
                <a:spcPct val="35000"/>
              </a:spcBef>
              <a:buClr>
                <a:schemeClr val="accent1"/>
              </a:buClr>
              <a:buFontTx/>
              <a:buChar char="•"/>
            </a:pPr>
            <a:r>
              <a:rPr lang="en-GB" sz="1800" b="0" dirty="0"/>
              <a:t>Chain of responsibility moving back down the line from the driver to </a:t>
            </a:r>
            <a:r>
              <a:rPr lang="en-GB" sz="1800" b="0" dirty="0">
                <a:solidFill>
                  <a:srgbClr val="FF0000"/>
                </a:solidFill>
              </a:rPr>
              <a:t>the lo</a:t>
            </a:r>
            <a:r>
              <a:rPr lang="en-GB" sz="1800" dirty="0">
                <a:solidFill>
                  <a:srgbClr val="FF0000"/>
                </a:solidFill>
              </a:rPr>
              <a:t>ader and consigner.</a:t>
            </a:r>
          </a:p>
        </p:txBody>
      </p:sp>
      <p:pic>
        <p:nvPicPr>
          <p:cNvPr id="3" name="Picture 8" descr="BAG">
            <a:extLst>
              <a:ext uri="{FF2B5EF4-FFF2-40B4-BE49-F238E27FC236}">
                <a16:creationId xmlns:a16="http://schemas.microsoft.com/office/drawing/2014/main" id="{75A4FCD3-F663-C593-4B99-6AAFB754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913" y="2843304"/>
            <a:ext cx="1798898" cy="1083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F385644-1753-EDBE-B3CD-E341465A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2" r="11488"/>
          <a:stretch>
            <a:fillRect/>
          </a:stretch>
        </p:blipFill>
        <p:spPr bwMode="auto">
          <a:xfrm>
            <a:off x="940392" y="1031051"/>
            <a:ext cx="3994239" cy="324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bpol_logo_70x355">
            <a:extLst>
              <a:ext uri="{FF2B5EF4-FFF2-40B4-BE49-F238E27FC236}">
                <a16:creationId xmlns:a16="http://schemas.microsoft.com/office/drawing/2014/main" id="{CFA4A963-CFE2-0596-20B0-E3A54CF0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434" y="2239054"/>
            <a:ext cx="2650256" cy="5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LogoPolitieNederland">
            <a:extLst>
              <a:ext uri="{FF2B5EF4-FFF2-40B4-BE49-F238E27FC236}">
                <a16:creationId xmlns:a16="http://schemas.microsoft.com/office/drawing/2014/main" id="{A2C648A5-E9F0-B691-5619-F8B51C2E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434" y="1085113"/>
            <a:ext cx="1897856" cy="1059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505D234E-3754-7474-EF8B-252E5012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093" y="1077041"/>
            <a:ext cx="178276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 sz="1400" dirty="0">
                <a:solidFill>
                  <a:srgbClr val="000066"/>
                </a:solidFill>
              </a:rPr>
              <a:t>Dienst Vekeerspolitie</a:t>
            </a:r>
          </a:p>
          <a:p>
            <a:pPr eaLnBrk="0" hangingPunct="0"/>
            <a:r>
              <a:rPr lang="nl-NL" sz="1400" dirty="0">
                <a:solidFill>
                  <a:srgbClr val="000066"/>
                </a:solidFill>
              </a:rPr>
              <a:t>Unit MTC</a:t>
            </a:r>
          </a:p>
        </p:txBody>
      </p:sp>
    </p:spTree>
    <p:extLst>
      <p:ext uri="{BB962C8B-B14F-4D97-AF65-F5344CB8AC3E}">
        <p14:creationId xmlns:p14="http://schemas.microsoft.com/office/powerpoint/2010/main" val="223370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61493" y="688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Load Restraint – Key guidance documents</a:t>
            </a:r>
            <a:endParaRPr lang="en-AE" dirty="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01C0C218-4B15-0422-1D32-20C8214C0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25" y="5609249"/>
            <a:ext cx="8186738" cy="6508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73100"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FF3300"/>
              </a:buClr>
            </a:pPr>
            <a:r>
              <a:rPr lang="en-AU" sz="1800" dirty="0">
                <a:solidFill>
                  <a:srgbClr val="FF0000"/>
                </a:solidFill>
              </a:rPr>
              <a:t>Note that UK law does not specifically reference any of the guidance documents, but … the enforcing agencies do!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B111FEC-425F-E114-0CF4-6DABC4495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943" y="4475596"/>
            <a:ext cx="2185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GB" sz="2000" dirty="0">
                <a:solidFill>
                  <a:schemeClr val="tx1"/>
                </a:solidFill>
              </a:rPr>
              <a:t>EN 12195-1:2010</a:t>
            </a:r>
          </a:p>
          <a:p>
            <a:pPr eaLnBrk="0" hangingPunct="0"/>
            <a:r>
              <a:rPr lang="en-GB" sz="2000" dirty="0">
                <a:solidFill>
                  <a:schemeClr val="tx2"/>
                </a:solidFill>
              </a:rPr>
              <a:t>EU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0029157-69F6-E79C-C817-9C8104F3D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63" y="4475596"/>
            <a:ext cx="3486150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GB" sz="1800" dirty="0">
                <a:solidFill>
                  <a:schemeClr val="tx1"/>
                </a:solidFill>
              </a:rPr>
              <a:t>DfT Code of Practice</a:t>
            </a:r>
          </a:p>
          <a:p>
            <a:pPr algn="ctr" eaLnBrk="0" hangingPunct="0"/>
            <a:r>
              <a:rPr lang="en-GB" sz="1400" b="0" dirty="0">
                <a:solidFill>
                  <a:schemeClr val="tx1"/>
                </a:solidFill>
              </a:rPr>
              <a:t>1</a:t>
            </a:r>
            <a:r>
              <a:rPr lang="en-GB" sz="1400" b="0" baseline="30000" dirty="0">
                <a:solidFill>
                  <a:schemeClr val="tx1"/>
                </a:solidFill>
              </a:rPr>
              <a:t>st</a:t>
            </a:r>
            <a:r>
              <a:rPr lang="en-GB" sz="1400" b="0" dirty="0">
                <a:solidFill>
                  <a:schemeClr val="tx1"/>
                </a:solidFill>
              </a:rPr>
              <a:t> Edition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b="0" dirty="0">
                <a:solidFill>
                  <a:schemeClr val="tx1"/>
                </a:solidFill>
              </a:rPr>
              <a:t>1972; 3</a:t>
            </a:r>
            <a:r>
              <a:rPr lang="en-GB" sz="1400" b="0" baseline="30000" dirty="0">
                <a:solidFill>
                  <a:schemeClr val="tx1"/>
                </a:solidFill>
              </a:rPr>
              <a:t>rd</a:t>
            </a:r>
            <a:r>
              <a:rPr lang="en-GB" sz="1400" b="0" dirty="0">
                <a:solidFill>
                  <a:schemeClr val="tx1"/>
                </a:solidFill>
              </a:rPr>
              <a:t> Edition 2002</a:t>
            </a:r>
          </a:p>
          <a:p>
            <a:pPr algn="ctr" eaLnBrk="0" hangingPunct="0"/>
            <a:r>
              <a:rPr lang="en-GB" sz="1800" dirty="0">
                <a:solidFill>
                  <a:schemeClr val="tx2"/>
                </a:solidFill>
              </a:rPr>
              <a:t>UK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00FB537-AF6E-C66B-2019-214453CCDAFF}"/>
              </a:ext>
            </a:extLst>
          </p:cNvPr>
          <p:cNvGrpSpPr>
            <a:grpSpLocks/>
          </p:cNvGrpSpPr>
          <p:nvPr/>
        </p:nvGrpSpPr>
        <p:grpSpPr bwMode="auto">
          <a:xfrm>
            <a:off x="978210" y="1105867"/>
            <a:ext cx="2489826" cy="3193892"/>
            <a:chOff x="1877" y="753"/>
            <a:chExt cx="1335" cy="1905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558D01A9-E5BD-A99E-0111-8691AB4C2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" y="902"/>
              <a:ext cx="1324" cy="17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2657CF-8034-099B-EF75-62CFBDCB1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7" y="753"/>
              <a:ext cx="1320" cy="141"/>
              <a:chOff x="2355" y="501"/>
              <a:chExt cx="1320" cy="141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A3ED3DA-F7B2-1840-DD82-979BDE600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501"/>
                <a:ext cx="1320" cy="141"/>
              </a:xfrm>
              <a:custGeom>
                <a:avLst/>
                <a:gdLst>
                  <a:gd name="T0" fmla="*/ 0 w 1320"/>
                  <a:gd name="T1" fmla="*/ 138 h 141"/>
                  <a:gd name="T2" fmla="*/ 1260 w 1320"/>
                  <a:gd name="T3" fmla="*/ 0 h 141"/>
                  <a:gd name="T4" fmla="*/ 1260 w 1320"/>
                  <a:gd name="T5" fmla="*/ 33 h 141"/>
                  <a:gd name="T6" fmla="*/ 1281 w 1320"/>
                  <a:gd name="T7" fmla="*/ 33 h 141"/>
                  <a:gd name="T8" fmla="*/ 1281 w 1320"/>
                  <a:gd name="T9" fmla="*/ 66 h 141"/>
                  <a:gd name="T10" fmla="*/ 1302 w 1320"/>
                  <a:gd name="T11" fmla="*/ 66 h 141"/>
                  <a:gd name="T12" fmla="*/ 1302 w 1320"/>
                  <a:gd name="T13" fmla="*/ 99 h 141"/>
                  <a:gd name="T14" fmla="*/ 1320 w 1320"/>
                  <a:gd name="T15" fmla="*/ 99 h 141"/>
                  <a:gd name="T16" fmla="*/ 1320 w 1320"/>
                  <a:gd name="T17" fmla="*/ 141 h 141"/>
                  <a:gd name="T18" fmla="*/ 0 w 1320"/>
                  <a:gd name="T19" fmla="*/ 13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0" h="141">
                    <a:moveTo>
                      <a:pt x="0" y="138"/>
                    </a:moveTo>
                    <a:lnTo>
                      <a:pt x="1260" y="0"/>
                    </a:lnTo>
                    <a:lnTo>
                      <a:pt x="1260" y="33"/>
                    </a:lnTo>
                    <a:lnTo>
                      <a:pt x="1281" y="33"/>
                    </a:lnTo>
                    <a:lnTo>
                      <a:pt x="1281" y="66"/>
                    </a:lnTo>
                    <a:lnTo>
                      <a:pt x="1302" y="66"/>
                    </a:lnTo>
                    <a:lnTo>
                      <a:pt x="1302" y="99"/>
                    </a:lnTo>
                    <a:lnTo>
                      <a:pt x="1320" y="99"/>
                    </a:lnTo>
                    <a:lnTo>
                      <a:pt x="1320" y="141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C0C0C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D72BE078-09BA-2CD5-D05E-82095A517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532"/>
                <a:ext cx="125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02B8B62F-695C-3FA7-76C5-940B0B12C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0" y="563"/>
                <a:ext cx="1234" cy="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A7B8436E-B21B-613C-E4DF-B7409DF6C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9" y="596"/>
                <a:ext cx="1249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25032C-A098-729A-A21D-A8E1FE248989}"/>
              </a:ext>
            </a:extLst>
          </p:cNvPr>
          <p:cNvGrpSpPr>
            <a:grpSpLocks/>
          </p:cNvGrpSpPr>
          <p:nvPr/>
        </p:nvGrpSpPr>
        <p:grpSpPr bwMode="auto">
          <a:xfrm>
            <a:off x="8086481" y="1002890"/>
            <a:ext cx="2361449" cy="3296869"/>
            <a:chOff x="3955" y="724"/>
            <a:chExt cx="1523" cy="22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2A83D4-758E-5368-9A09-4AB0D9CE7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894"/>
              <a:ext cx="1510" cy="212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B17E2A-B7DA-D2DF-D0C7-1B3026E36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5" y="724"/>
              <a:ext cx="1521" cy="170"/>
              <a:chOff x="2355" y="501"/>
              <a:chExt cx="1320" cy="14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4DFD185-4A4C-45E6-5905-303E2DCB2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501"/>
                <a:ext cx="1320" cy="141"/>
              </a:xfrm>
              <a:custGeom>
                <a:avLst/>
                <a:gdLst>
                  <a:gd name="T0" fmla="*/ 0 w 1320"/>
                  <a:gd name="T1" fmla="*/ 138 h 141"/>
                  <a:gd name="T2" fmla="*/ 1260 w 1320"/>
                  <a:gd name="T3" fmla="*/ 0 h 141"/>
                  <a:gd name="T4" fmla="*/ 1260 w 1320"/>
                  <a:gd name="T5" fmla="*/ 33 h 141"/>
                  <a:gd name="T6" fmla="*/ 1281 w 1320"/>
                  <a:gd name="T7" fmla="*/ 33 h 141"/>
                  <a:gd name="T8" fmla="*/ 1281 w 1320"/>
                  <a:gd name="T9" fmla="*/ 66 h 141"/>
                  <a:gd name="T10" fmla="*/ 1302 w 1320"/>
                  <a:gd name="T11" fmla="*/ 66 h 141"/>
                  <a:gd name="T12" fmla="*/ 1302 w 1320"/>
                  <a:gd name="T13" fmla="*/ 99 h 141"/>
                  <a:gd name="T14" fmla="*/ 1320 w 1320"/>
                  <a:gd name="T15" fmla="*/ 99 h 141"/>
                  <a:gd name="T16" fmla="*/ 1320 w 1320"/>
                  <a:gd name="T17" fmla="*/ 141 h 141"/>
                  <a:gd name="T18" fmla="*/ 0 w 1320"/>
                  <a:gd name="T19" fmla="*/ 13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0" h="141">
                    <a:moveTo>
                      <a:pt x="0" y="138"/>
                    </a:moveTo>
                    <a:lnTo>
                      <a:pt x="1260" y="0"/>
                    </a:lnTo>
                    <a:lnTo>
                      <a:pt x="1260" y="33"/>
                    </a:lnTo>
                    <a:lnTo>
                      <a:pt x="1281" y="33"/>
                    </a:lnTo>
                    <a:lnTo>
                      <a:pt x="1281" y="66"/>
                    </a:lnTo>
                    <a:lnTo>
                      <a:pt x="1302" y="66"/>
                    </a:lnTo>
                    <a:lnTo>
                      <a:pt x="1302" y="99"/>
                    </a:lnTo>
                    <a:lnTo>
                      <a:pt x="1320" y="99"/>
                    </a:lnTo>
                    <a:lnTo>
                      <a:pt x="1320" y="141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C0C0C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E4A8DFC3-BFF9-9B03-670B-E58E46E7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532"/>
                <a:ext cx="125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221CFC85-A0C1-22A7-1EDA-B76D34C56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0" y="563"/>
                <a:ext cx="1234" cy="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D3F47B79-BDF8-C3E5-3654-C52098C08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9" y="596"/>
                <a:ext cx="1249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</p:grpSp>
      </p:grpSp>
      <p:sp>
        <p:nvSpPr>
          <p:cNvPr id="20" name="Text Box 19">
            <a:extLst>
              <a:ext uri="{FF2B5EF4-FFF2-40B4-BE49-F238E27FC236}">
                <a16:creationId xmlns:a16="http://schemas.microsoft.com/office/drawing/2014/main" id="{8C249F51-638E-3AA0-A07D-9840C1454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706" y="4438999"/>
            <a:ext cx="1960002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GB" sz="1800" dirty="0">
                <a:solidFill>
                  <a:schemeClr val="tx1"/>
                </a:solidFill>
              </a:rPr>
              <a:t>VDI: 2700 </a:t>
            </a:r>
            <a:r>
              <a:rPr lang="en-GB" sz="1800" b="0" dirty="0">
                <a:solidFill>
                  <a:schemeClr val="tx1"/>
                </a:solidFill>
              </a:rPr>
              <a:t>– 2011</a:t>
            </a:r>
          </a:p>
          <a:p>
            <a:pPr algn="ctr" eaLnBrk="0" hangingPunct="0"/>
            <a:r>
              <a:rPr lang="en-GB" sz="1800" dirty="0">
                <a:solidFill>
                  <a:schemeClr val="tx2"/>
                </a:solidFill>
              </a:rPr>
              <a:t>Germany</a:t>
            </a: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3C526C3E-C5A9-C757-9006-A4425C9D60FE}"/>
              </a:ext>
            </a:extLst>
          </p:cNvPr>
          <p:cNvGrpSpPr>
            <a:grpSpLocks/>
          </p:cNvGrpSpPr>
          <p:nvPr/>
        </p:nvGrpSpPr>
        <p:grpSpPr bwMode="auto">
          <a:xfrm>
            <a:off x="4563442" y="1038709"/>
            <a:ext cx="2496135" cy="3302038"/>
            <a:chOff x="2095" y="742"/>
            <a:chExt cx="1587" cy="2397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B72E008D-1E8F-EEB8-71EE-672E1B1EC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742"/>
              <a:ext cx="1587" cy="170"/>
              <a:chOff x="2355" y="501"/>
              <a:chExt cx="1320" cy="141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140C202-62AE-048D-F7ED-271620F06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501"/>
                <a:ext cx="1320" cy="141"/>
              </a:xfrm>
              <a:custGeom>
                <a:avLst/>
                <a:gdLst>
                  <a:gd name="T0" fmla="*/ 0 w 1320"/>
                  <a:gd name="T1" fmla="*/ 138 h 141"/>
                  <a:gd name="T2" fmla="*/ 1260 w 1320"/>
                  <a:gd name="T3" fmla="*/ 0 h 141"/>
                  <a:gd name="T4" fmla="*/ 1260 w 1320"/>
                  <a:gd name="T5" fmla="*/ 33 h 141"/>
                  <a:gd name="T6" fmla="*/ 1281 w 1320"/>
                  <a:gd name="T7" fmla="*/ 33 h 141"/>
                  <a:gd name="T8" fmla="*/ 1281 w 1320"/>
                  <a:gd name="T9" fmla="*/ 66 h 141"/>
                  <a:gd name="T10" fmla="*/ 1302 w 1320"/>
                  <a:gd name="T11" fmla="*/ 66 h 141"/>
                  <a:gd name="T12" fmla="*/ 1302 w 1320"/>
                  <a:gd name="T13" fmla="*/ 99 h 141"/>
                  <a:gd name="T14" fmla="*/ 1320 w 1320"/>
                  <a:gd name="T15" fmla="*/ 99 h 141"/>
                  <a:gd name="T16" fmla="*/ 1320 w 1320"/>
                  <a:gd name="T17" fmla="*/ 141 h 141"/>
                  <a:gd name="T18" fmla="*/ 0 w 1320"/>
                  <a:gd name="T19" fmla="*/ 13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0" h="141">
                    <a:moveTo>
                      <a:pt x="0" y="138"/>
                    </a:moveTo>
                    <a:lnTo>
                      <a:pt x="1260" y="0"/>
                    </a:lnTo>
                    <a:lnTo>
                      <a:pt x="1260" y="33"/>
                    </a:lnTo>
                    <a:lnTo>
                      <a:pt x="1281" y="33"/>
                    </a:lnTo>
                    <a:lnTo>
                      <a:pt x="1281" y="66"/>
                    </a:lnTo>
                    <a:lnTo>
                      <a:pt x="1302" y="66"/>
                    </a:lnTo>
                    <a:lnTo>
                      <a:pt x="1302" y="99"/>
                    </a:lnTo>
                    <a:lnTo>
                      <a:pt x="1320" y="99"/>
                    </a:lnTo>
                    <a:lnTo>
                      <a:pt x="1320" y="141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C0C0C0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8F78F3A4-0FC6-D3CE-A53F-07B2A11A40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532"/>
                <a:ext cx="1252" cy="1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606DC87B-7230-D824-9BA5-75963FF89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0" y="563"/>
                <a:ext cx="1234" cy="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1813F3FC-0302-E2F6-5695-1C22B20121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9" y="596"/>
                <a:ext cx="1249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</p:grpSp>
        <p:pic>
          <p:nvPicPr>
            <p:cNvPr id="23" name="Picture 27">
              <a:extLst>
                <a:ext uri="{FF2B5EF4-FFF2-40B4-BE49-F238E27FC236}">
                  <a16:creationId xmlns:a16="http://schemas.microsoft.com/office/drawing/2014/main" id="{D0E99323-8247-DFE2-22DE-FEC467B57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" y="919"/>
              <a:ext cx="1583" cy="222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45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487751" y="664366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Load Restraint Standards – Forces under EN12195</a:t>
            </a:r>
            <a:endParaRPr lang="en-AE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CCFFD778-A6CF-572C-89F1-EBE76A2C592A}"/>
              </a:ext>
            </a:extLst>
          </p:cNvPr>
          <p:cNvGrpSpPr>
            <a:grpSpLocks/>
          </p:cNvGrpSpPr>
          <p:nvPr/>
        </p:nvGrpSpPr>
        <p:grpSpPr bwMode="auto">
          <a:xfrm>
            <a:off x="3164712" y="1218487"/>
            <a:ext cx="5861282" cy="1612695"/>
            <a:chOff x="780" y="558"/>
            <a:chExt cx="3649" cy="1064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DE1B06D8-FCE4-135F-9492-4FCCF8AD5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6" y="1038"/>
              <a:ext cx="2783" cy="576"/>
              <a:chOff x="1431" y="1991"/>
              <a:chExt cx="3856" cy="799"/>
            </a:xfrm>
          </p:grpSpPr>
          <p:grpSp>
            <p:nvGrpSpPr>
              <p:cNvPr id="314" name="Group 6">
                <a:extLst>
                  <a:ext uri="{FF2B5EF4-FFF2-40B4-BE49-F238E27FC236}">
                    <a16:creationId xmlns:a16="http://schemas.microsoft.com/office/drawing/2014/main" id="{AA410F3B-9102-016E-D021-C18A11A6A9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1" y="2353"/>
                <a:ext cx="3852" cy="103"/>
                <a:chOff x="1431" y="2330"/>
                <a:chExt cx="3852" cy="103"/>
              </a:xfrm>
            </p:grpSpPr>
            <p:sp>
              <p:nvSpPr>
                <p:cNvPr id="386" name="Freeform 7">
                  <a:extLst>
                    <a:ext uri="{FF2B5EF4-FFF2-40B4-BE49-F238E27FC236}">
                      <a16:creationId xmlns:a16="http://schemas.microsoft.com/office/drawing/2014/main" id="{E3188B6A-72B5-A830-B569-1F3672637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" y="2330"/>
                  <a:ext cx="3852" cy="103"/>
                </a:xfrm>
                <a:custGeom>
                  <a:avLst/>
                  <a:gdLst>
                    <a:gd name="T0" fmla="*/ 0 w 3852"/>
                    <a:gd name="T1" fmla="*/ 0 h 103"/>
                    <a:gd name="T2" fmla="*/ 3852 w 3852"/>
                    <a:gd name="T3" fmla="*/ 0 h 103"/>
                    <a:gd name="T4" fmla="*/ 3852 w 3852"/>
                    <a:gd name="T5" fmla="*/ 103 h 103"/>
                    <a:gd name="T6" fmla="*/ 929 w 3852"/>
                    <a:gd name="T7" fmla="*/ 103 h 103"/>
                    <a:gd name="T8" fmla="*/ 606 w 3852"/>
                    <a:gd name="T9" fmla="*/ 17 h 103"/>
                    <a:gd name="T10" fmla="*/ 35 w 3852"/>
                    <a:gd name="T11" fmla="*/ 17 h 103"/>
                    <a:gd name="T12" fmla="*/ 0 w 3852"/>
                    <a:gd name="T13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52" h="103">
                      <a:moveTo>
                        <a:pt x="0" y="0"/>
                      </a:moveTo>
                      <a:lnTo>
                        <a:pt x="3852" y="0"/>
                      </a:lnTo>
                      <a:lnTo>
                        <a:pt x="3852" y="103"/>
                      </a:lnTo>
                      <a:lnTo>
                        <a:pt x="929" y="103"/>
                      </a:lnTo>
                      <a:lnTo>
                        <a:pt x="606" y="17"/>
                      </a:lnTo>
                      <a:lnTo>
                        <a:pt x="35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387" name="Rectangle 8">
                  <a:extLst>
                    <a:ext uri="{FF2B5EF4-FFF2-40B4-BE49-F238E27FC236}">
                      <a16:creationId xmlns:a16="http://schemas.microsoft.com/office/drawing/2014/main" id="{57D8C679-BF10-AB00-BB3E-D3EE49EC4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2346"/>
                  <a:ext cx="43" cy="43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</p:grpSp>
          <p:sp>
            <p:nvSpPr>
              <p:cNvPr id="315" name="Rectangle 9">
                <a:extLst>
                  <a:ext uri="{FF2B5EF4-FFF2-40B4-BE49-F238E27FC236}">
                    <a16:creationId xmlns:a16="http://schemas.microsoft.com/office/drawing/2014/main" id="{1488CDA5-467D-D64A-553A-D69A1A0ED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2297"/>
                <a:ext cx="3796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16" name="Rectangle 10">
                <a:extLst>
                  <a:ext uri="{FF2B5EF4-FFF2-40B4-BE49-F238E27FC236}">
                    <a16:creationId xmlns:a16="http://schemas.microsoft.com/office/drawing/2014/main" id="{0AC3C169-5409-74BC-2D1F-8BEAE67DE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1991"/>
                <a:ext cx="56" cy="36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317" name="Group 11">
                <a:extLst>
                  <a:ext uri="{FF2B5EF4-FFF2-40B4-BE49-F238E27FC236}">
                    <a16:creationId xmlns:a16="http://schemas.microsoft.com/office/drawing/2014/main" id="{14B4C4FA-90A3-5A36-0014-B4C4B74D5E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97" y="2354"/>
                <a:ext cx="87" cy="311"/>
                <a:chOff x="2270" y="2292"/>
                <a:chExt cx="87" cy="311"/>
              </a:xfrm>
            </p:grpSpPr>
            <p:sp>
              <p:nvSpPr>
                <p:cNvPr id="384" name="Rectangle 12">
                  <a:extLst>
                    <a:ext uri="{FF2B5EF4-FFF2-40B4-BE49-F238E27FC236}">
                      <a16:creationId xmlns:a16="http://schemas.microsoft.com/office/drawing/2014/main" id="{C9C9489D-B438-8032-709D-F1204A286D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8" y="2292"/>
                  <a:ext cx="33" cy="254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385" name="Oval 13">
                  <a:extLst>
                    <a:ext uri="{FF2B5EF4-FFF2-40B4-BE49-F238E27FC236}">
                      <a16:creationId xmlns:a16="http://schemas.microsoft.com/office/drawing/2014/main" id="{F4FE1C2C-D930-535B-DBE3-DD1372376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0" y="2516"/>
                  <a:ext cx="87" cy="87"/>
                </a:xfrm>
                <a:prstGeom prst="ellipse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</p:grpSp>
          <p:sp>
            <p:nvSpPr>
              <p:cNvPr id="318" name="Rectangle 14">
                <a:extLst>
                  <a:ext uri="{FF2B5EF4-FFF2-40B4-BE49-F238E27FC236}">
                    <a16:creationId xmlns:a16="http://schemas.microsoft.com/office/drawing/2014/main" id="{9A9C87B8-D0B6-10BE-77FF-5204318ED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354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19" name="Rectangle 15">
                <a:extLst>
                  <a:ext uri="{FF2B5EF4-FFF2-40B4-BE49-F238E27FC236}">
                    <a16:creationId xmlns:a16="http://schemas.microsoft.com/office/drawing/2014/main" id="{31CFDADB-FB7F-A5B6-164B-795C6815B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598"/>
                <a:ext cx="838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0" name="Rectangle 16">
                <a:extLst>
                  <a:ext uri="{FF2B5EF4-FFF2-40B4-BE49-F238E27FC236}">
                    <a16:creationId xmlns:a16="http://schemas.microsoft.com/office/drawing/2014/main" id="{0B4BA6F7-26A6-5B23-72F5-D9C51B118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459"/>
                <a:ext cx="838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1" name="Rectangle 17">
                <a:extLst>
                  <a:ext uri="{FF2B5EF4-FFF2-40B4-BE49-F238E27FC236}">
                    <a16:creationId xmlns:a16="http://schemas.microsoft.com/office/drawing/2014/main" id="{17713B94-BD96-3B61-CC29-2D8EB0B96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5" y="2352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2" name="Rectangle 18">
                <a:extLst>
                  <a:ext uri="{FF2B5EF4-FFF2-40B4-BE49-F238E27FC236}">
                    <a16:creationId xmlns:a16="http://schemas.microsoft.com/office/drawing/2014/main" id="{85AF4EB1-FA3E-0014-7F93-1B01EE5DF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352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3" name="Rectangle 19">
                <a:extLst>
                  <a:ext uri="{FF2B5EF4-FFF2-40B4-BE49-F238E27FC236}">
                    <a16:creationId xmlns:a16="http://schemas.microsoft.com/office/drawing/2014/main" id="{E6CEC231-4DB7-6253-F38C-B0BBB3D02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459"/>
                <a:ext cx="27" cy="153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324" name="Group 20">
                <a:extLst>
                  <a:ext uri="{FF2B5EF4-FFF2-40B4-BE49-F238E27FC236}">
                    <a16:creationId xmlns:a16="http://schemas.microsoft.com/office/drawing/2014/main" id="{4E9ED720-84F6-3B11-A8E1-2D23F0E11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17" y="2424"/>
                <a:ext cx="336" cy="336"/>
                <a:chOff x="590" y="2424"/>
                <a:chExt cx="336" cy="336"/>
              </a:xfrm>
            </p:grpSpPr>
            <p:sp>
              <p:nvSpPr>
                <p:cNvPr id="366" name="Oval 21">
                  <a:extLst>
                    <a:ext uri="{FF2B5EF4-FFF2-40B4-BE49-F238E27FC236}">
                      <a16:creationId xmlns:a16="http://schemas.microsoft.com/office/drawing/2014/main" id="{255412A3-D70B-08DF-9372-F239EB5E1A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67" name="Group 22">
                  <a:extLst>
                    <a:ext uri="{FF2B5EF4-FFF2-40B4-BE49-F238E27FC236}">
                      <a16:creationId xmlns:a16="http://schemas.microsoft.com/office/drawing/2014/main" id="{2E9DB2E5-2A00-B782-0BAC-E38A2AC0D4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368" name="Oval 23">
                    <a:extLst>
                      <a:ext uri="{FF2B5EF4-FFF2-40B4-BE49-F238E27FC236}">
                        <a16:creationId xmlns:a16="http://schemas.microsoft.com/office/drawing/2014/main" id="{2DED6FBF-72E7-2162-FDF3-17D86D3A24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369" name="Group 24">
                    <a:extLst>
                      <a:ext uri="{FF2B5EF4-FFF2-40B4-BE49-F238E27FC236}">
                        <a16:creationId xmlns:a16="http://schemas.microsoft.com/office/drawing/2014/main" id="{607214CF-90FF-C5E2-933E-E499C84A81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370" name="Oval 25">
                      <a:extLst>
                        <a:ext uri="{FF2B5EF4-FFF2-40B4-BE49-F238E27FC236}">
                          <a16:creationId xmlns:a16="http://schemas.microsoft.com/office/drawing/2014/main" id="{25DAF092-3F99-07EF-E0FC-0D59585472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1" name="Oval 26">
                      <a:extLst>
                        <a:ext uri="{FF2B5EF4-FFF2-40B4-BE49-F238E27FC236}">
                          <a16:creationId xmlns:a16="http://schemas.microsoft.com/office/drawing/2014/main" id="{2B5629BC-2942-D723-4C3F-BBA71D29C5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2" name="Oval 27">
                      <a:extLst>
                        <a:ext uri="{FF2B5EF4-FFF2-40B4-BE49-F238E27FC236}">
                          <a16:creationId xmlns:a16="http://schemas.microsoft.com/office/drawing/2014/main" id="{91BB8BE8-4206-357B-AB3A-9EDBAA1710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3" name="Oval 28">
                      <a:extLst>
                        <a:ext uri="{FF2B5EF4-FFF2-40B4-BE49-F238E27FC236}">
                          <a16:creationId xmlns:a16="http://schemas.microsoft.com/office/drawing/2014/main" id="{F3AF5243-4A36-8671-F226-3ED0D6CAEF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4" name="Oval 29">
                      <a:extLst>
                        <a:ext uri="{FF2B5EF4-FFF2-40B4-BE49-F238E27FC236}">
                          <a16:creationId xmlns:a16="http://schemas.microsoft.com/office/drawing/2014/main" id="{A73192D1-3933-A79B-2BC4-98E50F5498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5" name="Oval 30">
                      <a:extLst>
                        <a:ext uri="{FF2B5EF4-FFF2-40B4-BE49-F238E27FC236}">
                          <a16:creationId xmlns:a16="http://schemas.microsoft.com/office/drawing/2014/main" id="{980BB30D-7E14-30EF-D7D9-80E2D849FA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6" name="Oval 31">
                      <a:extLst>
                        <a:ext uri="{FF2B5EF4-FFF2-40B4-BE49-F238E27FC236}">
                          <a16:creationId xmlns:a16="http://schemas.microsoft.com/office/drawing/2014/main" id="{2A335B9D-C1A8-B1F2-8201-8BBE07FFD7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7" name="Oval 32">
                      <a:extLst>
                        <a:ext uri="{FF2B5EF4-FFF2-40B4-BE49-F238E27FC236}">
                          <a16:creationId xmlns:a16="http://schemas.microsoft.com/office/drawing/2014/main" id="{57D9175B-BADB-DB15-33DA-BE020CC162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8" name="Oval 33">
                      <a:extLst>
                        <a:ext uri="{FF2B5EF4-FFF2-40B4-BE49-F238E27FC236}">
                          <a16:creationId xmlns:a16="http://schemas.microsoft.com/office/drawing/2014/main" id="{A9CFFC2B-A498-4409-1EEF-17C4B9504F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79" name="Oval 34">
                      <a:extLst>
                        <a:ext uri="{FF2B5EF4-FFF2-40B4-BE49-F238E27FC236}">
                          <a16:creationId xmlns:a16="http://schemas.microsoft.com/office/drawing/2014/main" id="{A443A0C3-6F20-BAEF-8749-B579DE2574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0" name="Oval 35">
                      <a:extLst>
                        <a:ext uri="{FF2B5EF4-FFF2-40B4-BE49-F238E27FC236}">
                          <a16:creationId xmlns:a16="http://schemas.microsoft.com/office/drawing/2014/main" id="{64CE5517-6EC0-5B17-3A95-67B0743E1C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1" name="Oval 36">
                      <a:extLst>
                        <a:ext uri="{FF2B5EF4-FFF2-40B4-BE49-F238E27FC236}">
                          <a16:creationId xmlns:a16="http://schemas.microsoft.com/office/drawing/2014/main" id="{3F23FF76-8EE7-FD66-674A-2D87E04C09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2" name="Oval 37">
                      <a:extLst>
                        <a:ext uri="{FF2B5EF4-FFF2-40B4-BE49-F238E27FC236}">
                          <a16:creationId xmlns:a16="http://schemas.microsoft.com/office/drawing/2014/main" id="{A2AA0DF1-CD1D-A439-51D4-54D4E36709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83" name="Oval 38">
                      <a:extLst>
                        <a:ext uri="{FF2B5EF4-FFF2-40B4-BE49-F238E27FC236}">
                          <a16:creationId xmlns:a16="http://schemas.microsoft.com/office/drawing/2014/main" id="{0764130F-BE6B-86FB-011E-4968250361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325" name="Group 39">
                <a:extLst>
                  <a:ext uri="{FF2B5EF4-FFF2-40B4-BE49-F238E27FC236}">
                    <a16:creationId xmlns:a16="http://schemas.microsoft.com/office/drawing/2014/main" id="{DF804BFF-FDEE-0473-D1D9-48A40DFAF3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7" y="2424"/>
                <a:ext cx="336" cy="336"/>
                <a:chOff x="590" y="2424"/>
                <a:chExt cx="336" cy="336"/>
              </a:xfrm>
            </p:grpSpPr>
            <p:sp>
              <p:nvSpPr>
                <p:cNvPr id="348" name="Oval 40">
                  <a:extLst>
                    <a:ext uri="{FF2B5EF4-FFF2-40B4-BE49-F238E27FC236}">
                      <a16:creationId xmlns:a16="http://schemas.microsoft.com/office/drawing/2014/main" id="{37EFC799-25AD-309E-2C60-D91388F64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49" name="Group 41">
                  <a:extLst>
                    <a:ext uri="{FF2B5EF4-FFF2-40B4-BE49-F238E27FC236}">
                      <a16:creationId xmlns:a16="http://schemas.microsoft.com/office/drawing/2014/main" id="{5E62DFC9-E09F-B1ED-2C36-40DD160F6A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350" name="Oval 42">
                    <a:extLst>
                      <a:ext uri="{FF2B5EF4-FFF2-40B4-BE49-F238E27FC236}">
                        <a16:creationId xmlns:a16="http://schemas.microsoft.com/office/drawing/2014/main" id="{BB28DE47-5C8A-2734-CE79-6F24910BDD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351" name="Group 43">
                    <a:extLst>
                      <a:ext uri="{FF2B5EF4-FFF2-40B4-BE49-F238E27FC236}">
                        <a16:creationId xmlns:a16="http://schemas.microsoft.com/office/drawing/2014/main" id="{5A6D3AD0-5D1C-497A-D843-F98AA5B376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352" name="Oval 44">
                      <a:extLst>
                        <a:ext uri="{FF2B5EF4-FFF2-40B4-BE49-F238E27FC236}">
                          <a16:creationId xmlns:a16="http://schemas.microsoft.com/office/drawing/2014/main" id="{06C7A18D-0153-B3D9-C924-E00B6536D0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3" name="Oval 45">
                      <a:extLst>
                        <a:ext uri="{FF2B5EF4-FFF2-40B4-BE49-F238E27FC236}">
                          <a16:creationId xmlns:a16="http://schemas.microsoft.com/office/drawing/2014/main" id="{893E04C8-96C1-8311-7C90-8E7283AF6B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4" name="Oval 46">
                      <a:extLst>
                        <a:ext uri="{FF2B5EF4-FFF2-40B4-BE49-F238E27FC236}">
                          <a16:creationId xmlns:a16="http://schemas.microsoft.com/office/drawing/2014/main" id="{D874AF30-843B-CF25-8385-95CB25B97A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5" name="Oval 47">
                      <a:extLst>
                        <a:ext uri="{FF2B5EF4-FFF2-40B4-BE49-F238E27FC236}">
                          <a16:creationId xmlns:a16="http://schemas.microsoft.com/office/drawing/2014/main" id="{45386074-5ABF-763F-F240-A69C70AEFB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6" name="Oval 48">
                      <a:extLst>
                        <a:ext uri="{FF2B5EF4-FFF2-40B4-BE49-F238E27FC236}">
                          <a16:creationId xmlns:a16="http://schemas.microsoft.com/office/drawing/2014/main" id="{2A998FD1-ADED-C620-EC79-63E2C2AE75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7" name="Oval 49">
                      <a:extLst>
                        <a:ext uri="{FF2B5EF4-FFF2-40B4-BE49-F238E27FC236}">
                          <a16:creationId xmlns:a16="http://schemas.microsoft.com/office/drawing/2014/main" id="{EFC4C441-2E69-B39C-1861-CF73F0523C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8" name="Oval 50">
                      <a:extLst>
                        <a:ext uri="{FF2B5EF4-FFF2-40B4-BE49-F238E27FC236}">
                          <a16:creationId xmlns:a16="http://schemas.microsoft.com/office/drawing/2014/main" id="{03C0EF96-06F3-15F1-D1BA-64DFBD8011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9" name="Oval 51">
                      <a:extLst>
                        <a:ext uri="{FF2B5EF4-FFF2-40B4-BE49-F238E27FC236}">
                          <a16:creationId xmlns:a16="http://schemas.microsoft.com/office/drawing/2014/main" id="{DC31CB96-E3DC-B396-2A9E-AC8B60FD61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0" name="Oval 52">
                      <a:extLst>
                        <a:ext uri="{FF2B5EF4-FFF2-40B4-BE49-F238E27FC236}">
                          <a16:creationId xmlns:a16="http://schemas.microsoft.com/office/drawing/2014/main" id="{E32F011E-40E2-A337-AA0D-8D2E634B20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1" name="Oval 53">
                      <a:extLst>
                        <a:ext uri="{FF2B5EF4-FFF2-40B4-BE49-F238E27FC236}">
                          <a16:creationId xmlns:a16="http://schemas.microsoft.com/office/drawing/2014/main" id="{F9A896AB-9E76-FB46-76FB-CD0CE29CC4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2" name="Oval 54">
                      <a:extLst>
                        <a:ext uri="{FF2B5EF4-FFF2-40B4-BE49-F238E27FC236}">
                          <a16:creationId xmlns:a16="http://schemas.microsoft.com/office/drawing/2014/main" id="{E6600D1E-AF87-5EF0-92CE-8DA6149F4A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3" name="Oval 55">
                      <a:extLst>
                        <a:ext uri="{FF2B5EF4-FFF2-40B4-BE49-F238E27FC236}">
                          <a16:creationId xmlns:a16="http://schemas.microsoft.com/office/drawing/2014/main" id="{F859FBF6-208A-7368-2964-E4674EB84B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4" name="Oval 56">
                      <a:extLst>
                        <a:ext uri="{FF2B5EF4-FFF2-40B4-BE49-F238E27FC236}">
                          <a16:creationId xmlns:a16="http://schemas.microsoft.com/office/drawing/2014/main" id="{58703268-385B-88D5-0820-35E1CA33EF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5" name="Oval 57">
                      <a:extLst>
                        <a:ext uri="{FF2B5EF4-FFF2-40B4-BE49-F238E27FC236}">
                          <a16:creationId xmlns:a16="http://schemas.microsoft.com/office/drawing/2014/main" id="{E64D8CDF-6BBD-0DDB-1369-B55320020A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326" name="Group 58">
                <a:extLst>
                  <a:ext uri="{FF2B5EF4-FFF2-40B4-BE49-F238E27FC236}">
                    <a16:creationId xmlns:a16="http://schemas.microsoft.com/office/drawing/2014/main" id="{1188EA9E-50D0-A644-28D5-E4698DB2E3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2" y="2424"/>
                <a:ext cx="336" cy="336"/>
                <a:chOff x="590" y="2424"/>
                <a:chExt cx="336" cy="336"/>
              </a:xfrm>
            </p:grpSpPr>
            <p:sp>
              <p:nvSpPr>
                <p:cNvPr id="330" name="Oval 59">
                  <a:extLst>
                    <a:ext uri="{FF2B5EF4-FFF2-40B4-BE49-F238E27FC236}">
                      <a16:creationId xmlns:a16="http://schemas.microsoft.com/office/drawing/2014/main" id="{98D238AC-20E5-15B1-71B8-88B139E69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31" name="Group 60">
                  <a:extLst>
                    <a:ext uri="{FF2B5EF4-FFF2-40B4-BE49-F238E27FC236}">
                      <a16:creationId xmlns:a16="http://schemas.microsoft.com/office/drawing/2014/main" id="{1959E5B5-7D94-F589-0213-0CDF5BFA6D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332" name="Oval 61">
                    <a:extLst>
                      <a:ext uri="{FF2B5EF4-FFF2-40B4-BE49-F238E27FC236}">
                        <a16:creationId xmlns:a16="http://schemas.microsoft.com/office/drawing/2014/main" id="{25BAEC3D-E203-B27E-39B2-6BC814C73B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333" name="Group 62">
                    <a:extLst>
                      <a:ext uri="{FF2B5EF4-FFF2-40B4-BE49-F238E27FC236}">
                        <a16:creationId xmlns:a16="http://schemas.microsoft.com/office/drawing/2014/main" id="{3CAA1704-923E-9F7D-CF57-3545E83C30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334" name="Oval 63">
                      <a:extLst>
                        <a:ext uri="{FF2B5EF4-FFF2-40B4-BE49-F238E27FC236}">
                          <a16:creationId xmlns:a16="http://schemas.microsoft.com/office/drawing/2014/main" id="{77D8415F-1792-9DE5-FBF8-FA65E484DB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5" name="Oval 64">
                      <a:extLst>
                        <a:ext uri="{FF2B5EF4-FFF2-40B4-BE49-F238E27FC236}">
                          <a16:creationId xmlns:a16="http://schemas.microsoft.com/office/drawing/2014/main" id="{762A14DE-3CBA-0D6E-A4F0-D33D4DDC3F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6" name="Oval 65">
                      <a:extLst>
                        <a:ext uri="{FF2B5EF4-FFF2-40B4-BE49-F238E27FC236}">
                          <a16:creationId xmlns:a16="http://schemas.microsoft.com/office/drawing/2014/main" id="{117FE8F9-B925-A93D-9966-1CB4192E94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7" name="Oval 66">
                      <a:extLst>
                        <a:ext uri="{FF2B5EF4-FFF2-40B4-BE49-F238E27FC236}">
                          <a16:creationId xmlns:a16="http://schemas.microsoft.com/office/drawing/2014/main" id="{D6E62F34-9F2A-28AB-342F-283BCB5E7A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8" name="Oval 67">
                      <a:extLst>
                        <a:ext uri="{FF2B5EF4-FFF2-40B4-BE49-F238E27FC236}">
                          <a16:creationId xmlns:a16="http://schemas.microsoft.com/office/drawing/2014/main" id="{B7A4FA03-E3FB-1EB8-C1E5-B967C3A50F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9" name="Oval 68">
                      <a:extLst>
                        <a:ext uri="{FF2B5EF4-FFF2-40B4-BE49-F238E27FC236}">
                          <a16:creationId xmlns:a16="http://schemas.microsoft.com/office/drawing/2014/main" id="{BD785B3A-C912-6E1B-2876-8C848EFD1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0" name="Oval 69">
                      <a:extLst>
                        <a:ext uri="{FF2B5EF4-FFF2-40B4-BE49-F238E27FC236}">
                          <a16:creationId xmlns:a16="http://schemas.microsoft.com/office/drawing/2014/main" id="{D7AD9D43-116A-7D43-EAA9-8D1FEBDCE4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1" name="Oval 70">
                      <a:extLst>
                        <a:ext uri="{FF2B5EF4-FFF2-40B4-BE49-F238E27FC236}">
                          <a16:creationId xmlns:a16="http://schemas.microsoft.com/office/drawing/2014/main" id="{DD6301D4-165F-996C-59D2-29E4E675EF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2" name="Oval 71">
                      <a:extLst>
                        <a:ext uri="{FF2B5EF4-FFF2-40B4-BE49-F238E27FC236}">
                          <a16:creationId xmlns:a16="http://schemas.microsoft.com/office/drawing/2014/main" id="{4818CF83-A3FB-5FFB-923A-670A3C23D2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3" name="Oval 72">
                      <a:extLst>
                        <a:ext uri="{FF2B5EF4-FFF2-40B4-BE49-F238E27FC236}">
                          <a16:creationId xmlns:a16="http://schemas.microsoft.com/office/drawing/2014/main" id="{13F2DFB8-8048-FF3F-7335-A504454FE4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4" name="Oval 73">
                      <a:extLst>
                        <a:ext uri="{FF2B5EF4-FFF2-40B4-BE49-F238E27FC236}">
                          <a16:creationId xmlns:a16="http://schemas.microsoft.com/office/drawing/2014/main" id="{99A76704-B566-D1E6-1E33-30D05D90E1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5" name="Oval 74">
                      <a:extLst>
                        <a:ext uri="{FF2B5EF4-FFF2-40B4-BE49-F238E27FC236}">
                          <a16:creationId xmlns:a16="http://schemas.microsoft.com/office/drawing/2014/main" id="{173186BA-E637-E47C-186A-4EC460EE0F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6" name="Oval 75">
                      <a:extLst>
                        <a:ext uri="{FF2B5EF4-FFF2-40B4-BE49-F238E27FC236}">
                          <a16:creationId xmlns:a16="http://schemas.microsoft.com/office/drawing/2014/main" id="{7CC25CE4-5A6B-AE9F-586D-60CF751343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7" name="Oval 76">
                      <a:extLst>
                        <a:ext uri="{FF2B5EF4-FFF2-40B4-BE49-F238E27FC236}">
                          <a16:creationId xmlns:a16="http://schemas.microsoft.com/office/drawing/2014/main" id="{A03C8D89-E3BB-FDC1-B183-B52DC4F14F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327" name="AutoShape 77">
                <a:extLst>
                  <a:ext uri="{FF2B5EF4-FFF2-40B4-BE49-F238E27FC236}">
                    <a16:creationId xmlns:a16="http://schemas.microsoft.com/office/drawing/2014/main" id="{DFD6F635-305C-9C70-362C-193EB964A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8" name="AutoShape 78">
                <a:extLst>
                  <a:ext uri="{FF2B5EF4-FFF2-40B4-BE49-F238E27FC236}">
                    <a16:creationId xmlns:a16="http://schemas.microsoft.com/office/drawing/2014/main" id="{1C178F9F-B5AE-19B2-F3F6-3A75B75D1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29" name="AutoShape 79">
                <a:extLst>
                  <a:ext uri="{FF2B5EF4-FFF2-40B4-BE49-F238E27FC236}">
                    <a16:creationId xmlns:a16="http://schemas.microsoft.com/office/drawing/2014/main" id="{F03A0DB5-B482-BE8F-8165-16A68E1A4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4" name="Rectangle 80">
              <a:extLst>
                <a:ext uri="{FF2B5EF4-FFF2-40B4-BE49-F238E27FC236}">
                  <a16:creationId xmlns:a16="http://schemas.microsoft.com/office/drawing/2014/main" id="{F9C71C19-193A-AC36-9D74-E25F6AE7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304"/>
              <a:ext cx="95" cy="40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5" name="Rectangle 81">
              <a:extLst>
                <a:ext uri="{FF2B5EF4-FFF2-40B4-BE49-F238E27FC236}">
                  <a16:creationId xmlns:a16="http://schemas.microsoft.com/office/drawing/2014/main" id="{6DC58930-D394-311F-6B30-81B6F7557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" y="1354"/>
              <a:ext cx="738" cy="112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6" name="Rectangle 82">
              <a:extLst>
                <a:ext uri="{FF2B5EF4-FFF2-40B4-BE49-F238E27FC236}">
                  <a16:creationId xmlns:a16="http://schemas.microsoft.com/office/drawing/2014/main" id="{5C0C1AA1-D485-B425-5236-9A3CD2AF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" y="1325"/>
              <a:ext cx="191" cy="138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8" name="Freeform 83">
              <a:extLst>
                <a:ext uri="{FF2B5EF4-FFF2-40B4-BE49-F238E27FC236}">
                  <a16:creationId xmlns:a16="http://schemas.microsoft.com/office/drawing/2014/main" id="{797D007B-BBED-EE70-C93B-CB1770244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" y="1310"/>
              <a:ext cx="439" cy="167"/>
            </a:xfrm>
            <a:custGeom>
              <a:avLst/>
              <a:gdLst>
                <a:gd name="T0" fmla="*/ 0 w 609"/>
                <a:gd name="T1" fmla="*/ 192 h 231"/>
                <a:gd name="T2" fmla="*/ 66 w 609"/>
                <a:gd name="T3" fmla="*/ 219 h 231"/>
                <a:gd name="T4" fmla="*/ 99 w 609"/>
                <a:gd name="T5" fmla="*/ 219 h 231"/>
                <a:gd name="T6" fmla="*/ 114 w 609"/>
                <a:gd name="T7" fmla="*/ 231 h 231"/>
                <a:gd name="T8" fmla="*/ 222 w 609"/>
                <a:gd name="T9" fmla="*/ 231 h 231"/>
                <a:gd name="T10" fmla="*/ 273 w 609"/>
                <a:gd name="T11" fmla="*/ 42 h 231"/>
                <a:gd name="T12" fmla="*/ 303 w 609"/>
                <a:gd name="T13" fmla="*/ 33 h 231"/>
                <a:gd name="T14" fmla="*/ 489 w 609"/>
                <a:gd name="T15" fmla="*/ 33 h 231"/>
                <a:gd name="T16" fmla="*/ 537 w 609"/>
                <a:gd name="T17" fmla="*/ 51 h 231"/>
                <a:gd name="T18" fmla="*/ 573 w 609"/>
                <a:gd name="T19" fmla="*/ 96 h 231"/>
                <a:gd name="T20" fmla="*/ 582 w 609"/>
                <a:gd name="T21" fmla="*/ 138 h 231"/>
                <a:gd name="T22" fmla="*/ 594 w 609"/>
                <a:gd name="T23" fmla="*/ 216 h 231"/>
                <a:gd name="T24" fmla="*/ 609 w 609"/>
                <a:gd name="T25" fmla="*/ 204 h 231"/>
                <a:gd name="T26" fmla="*/ 606 w 609"/>
                <a:gd name="T27" fmla="*/ 129 h 231"/>
                <a:gd name="T28" fmla="*/ 588 w 609"/>
                <a:gd name="T29" fmla="*/ 69 h 231"/>
                <a:gd name="T30" fmla="*/ 558 w 609"/>
                <a:gd name="T31" fmla="*/ 18 h 231"/>
                <a:gd name="T32" fmla="*/ 489 w 609"/>
                <a:gd name="T33" fmla="*/ 0 h 231"/>
                <a:gd name="T34" fmla="*/ 282 w 609"/>
                <a:gd name="T35" fmla="*/ 0 h 231"/>
                <a:gd name="T36" fmla="*/ 249 w 609"/>
                <a:gd name="T37" fmla="*/ 9 h 231"/>
                <a:gd name="T38" fmla="*/ 228 w 609"/>
                <a:gd name="T39" fmla="*/ 36 h 231"/>
                <a:gd name="T40" fmla="*/ 189 w 609"/>
                <a:gd name="T41" fmla="*/ 174 h 231"/>
                <a:gd name="T42" fmla="*/ 105 w 609"/>
                <a:gd name="T43" fmla="*/ 180 h 231"/>
                <a:gd name="T44" fmla="*/ 78 w 609"/>
                <a:gd name="T45" fmla="*/ 162 h 231"/>
                <a:gd name="T46" fmla="*/ 78 w 609"/>
                <a:gd name="T47" fmla="*/ 117 h 231"/>
                <a:gd name="T48" fmla="*/ 0 w 609"/>
                <a:gd name="T49" fmla="*/ 117 h 231"/>
                <a:gd name="T50" fmla="*/ 0 w 609"/>
                <a:gd name="T51" fmla="*/ 19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9" h="231">
                  <a:moveTo>
                    <a:pt x="0" y="192"/>
                  </a:moveTo>
                  <a:lnTo>
                    <a:pt x="66" y="219"/>
                  </a:lnTo>
                  <a:lnTo>
                    <a:pt x="99" y="219"/>
                  </a:lnTo>
                  <a:lnTo>
                    <a:pt x="114" y="231"/>
                  </a:lnTo>
                  <a:lnTo>
                    <a:pt x="222" y="231"/>
                  </a:lnTo>
                  <a:lnTo>
                    <a:pt x="273" y="42"/>
                  </a:lnTo>
                  <a:lnTo>
                    <a:pt x="303" y="33"/>
                  </a:lnTo>
                  <a:lnTo>
                    <a:pt x="489" y="33"/>
                  </a:lnTo>
                  <a:lnTo>
                    <a:pt x="537" y="51"/>
                  </a:lnTo>
                  <a:lnTo>
                    <a:pt x="573" y="96"/>
                  </a:lnTo>
                  <a:lnTo>
                    <a:pt x="582" y="138"/>
                  </a:lnTo>
                  <a:lnTo>
                    <a:pt x="594" y="216"/>
                  </a:lnTo>
                  <a:lnTo>
                    <a:pt x="609" y="204"/>
                  </a:lnTo>
                  <a:lnTo>
                    <a:pt x="606" y="129"/>
                  </a:lnTo>
                  <a:lnTo>
                    <a:pt x="588" y="69"/>
                  </a:lnTo>
                  <a:lnTo>
                    <a:pt x="558" y="18"/>
                  </a:lnTo>
                  <a:lnTo>
                    <a:pt x="489" y="0"/>
                  </a:lnTo>
                  <a:lnTo>
                    <a:pt x="282" y="0"/>
                  </a:lnTo>
                  <a:lnTo>
                    <a:pt x="249" y="9"/>
                  </a:lnTo>
                  <a:lnTo>
                    <a:pt x="228" y="36"/>
                  </a:lnTo>
                  <a:lnTo>
                    <a:pt x="189" y="174"/>
                  </a:lnTo>
                  <a:lnTo>
                    <a:pt x="105" y="180"/>
                  </a:lnTo>
                  <a:lnTo>
                    <a:pt x="78" y="162"/>
                  </a:lnTo>
                  <a:lnTo>
                    <a:pt x="78" y="117"/>
                  </a:lnTo>
                  <a:lnTo>
                    <a:pt x="0" y="117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>
              <a:solidFill>
                <a:srgbClr val="B2B2B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GB"/>
            </a:p>
          </p:txBody>
        </p:sp>
        <p:sp>
          <p:nvSpPr>
            <p:cNvPr id="9" name="Line 84">
              <a:extLst>
                <a:ext uri="{FF2B5EF4-FFF2-40B4-BE49-F238E27FC236}">
                  <a16:creationId xmlns:a16="http://schemas.microsoft.com/office/drawing/2014/main" id="{E72CD0BB-66A3-2393-5C5D-5BE0BCA48E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" y="1409"/>
              <a:ext cx="0" cy="57"/>
            </a:xfrm>
            <a:prstGeom prst="line">
              <a:avLst/>
            </a:prstGeom>
            <a:noFill/>
            <a:ln w="12700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GB"/>
            </a:p>
          </p:txBody>
        </p:sp>
        <p:grpSp>
          <p:nvGrpSpPr>
            <p:cNvPr id="10" name="Group 85">
              <a:extLst>
                <a:ext uri="{FF2B5EF4-FFF2-40B4-BE49-F238E27FC236}">
                  <a16:creationId xmlns:a16="http://schemas.microsoft.com/office/drawing/2014/main" id="{DCF27AA8-35CA-12AF-F56C-2C9AEED1FA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2" y="1350"/>
              <a:ext cx="242" cy="242"/>
              <a:chOff x="590" y="2424"/>
              <a:chExt cx="336" cy="336"/>
            </a:xfrm>
          </p:grpSpPr>
          <p:sp>
            <p:nvSpPr>
              <p:cNvPr id="296" name="Oval 86">
                <a:extLst>
                  <a:ext uri="{FF2B5EF4-FFF2-40B4-BE49-F238E27FC236}">
                    <a16:creationId xmlns:a16="http://schemas.microsoft.com/office/drawing/2014/main" id="{C42D901F-D028-DBBB-9FC1-A4CDABD95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97" name="Group 87">
                <a:extLst>
                  <a:ext uri="{FF2B5EF4-FFF2-40B4-BE49-F238E27FC236}">
                    <a16:creationId xmlns:a16="http://schemas.microsoft.com/office/drawing/2014/main" id="{EA1F5093-B5C0-96E0-27BB-542D22EE3B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98" name="Oval 88">
                  <a:extLst>
                    <a:ext uri="{FF2B5EF4-FFF2-40B4-BE49-F238E27FC236}">
                      <a16:creationId xmlns:a16="http://schemas.microsoft.com/office/drawing/2014/main" id="{9ED3E09C-E2F1-D8F3-B30B-501B07757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99" name="Group 89">
                  <a:extLst>
                    <a:ext uri="{FF2B5EF4-FFF2-40B4-BE49-F238E27FC236}">
                      <a16:creationId xmlns:a16="http://schemas.microsoft.com/office/drawing/2014/main" id="{ABF8F090-07A3-4853-0CAB-4E814B6790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00" name="Oval 90">
                    <a:extLst>
                      <a:ext uri="{FF2B5EF4-FFF2-40B4-BE49-F238E27FC236}">
                        <a16:creationId xmlns:a16="http://schemas.microsoft.com/office/drawing/2014/main" id="{4B03AB80-3F44-7839-E8E3-0311A80B6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1" name="Oval 91">
                    <a:extLst>
                      <a:ext uri="{FF2B5EF4-FFF2-40B4-BE49-F238E27FC236}">
                        <a16:creationId xmlns:a16="http://schemas.microsoft.com/office/drawing/2014/main" id="{1631BCBB-AA10-5C8F-1577-6A3DEB6158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2" name="Oval 92">
                    <a:extLst>
                      <a:ext uri="{FF2B5EF4-FFF2-40B4-BE49-F238E27FC236}">
                        <a16:creationId xmlns:a16="http://schemas.microsoft.com/office/drawing/2014/main" id="{1140CC88-E0BC-6F03-B49A-C063F688F9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3" name="Oval 93">
                    <a:extLst>
                      <a:ext uri="{FF2B5EF4-FFF2-40B4-BE49-F238E27FC236}">
                        <a16:creationId xmlns:a16="http://schemas.microsoft.com/office/drawing/2014/main" id="{B6A606E9-F662-1D33-684D-7E34398AF3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4" name="Oval 94">
                    <a:extLst>
                      <a:ext uri="{FF2B5EF4-FFF2-40B4-BE49-F238E27FC236}">
                        <a16:creationId xmlns:a16="http://schemas.microsoft.com/office/drawing/2014/main" id="{2E14C9AF-6DB0-A7BD-9B02-6AA26E6028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5" name="Oval 95">
                    <a:extLst>
                      <a:ext uri="{FF2B5EF4-FFF2-40B4-BE49-F238E27FC236}">
                        <a16:creationId xmlns:a16="http://schemas.microsoft.com/office/drawing/2014/main" id="{39EB9233-AAE2-0ECE-DA26-8126D04109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6" name="Oval 96">
                    <a:extLst>
                      <a:ext uri="{FF2B5EF4-FFF2-40B4-BE49-F238E27FC236}">
                        <a16:creationId xmlns:a16="http://schemas.microsoft.com/office/drawing/2014/main" id="{52F6770C-65AC-6562-DFF4-C9C690AC9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7" name="Oval 97">
                    <a:extLst>
                      <a:ext uri="{FF2B5EF4-FFF2-40B4-BE49-F238E27FC236}">
                        <a16:creationId xmlns:a16="http://schemas.microsoft.com/office/drawing/2014/main" id="{47B8CF7E-C027-5FC5-EF58-8047C9ADF1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8" name="Oval 98">
                    <a:extLst>
                      <a:ext uri="{FF2B5EF4-FFF2-40B4-BE49-F238E27FC236}">
                        <a16:creationId xmlns:a16="http://schemas.microsoft.com/office/drawing/2014/main" id="{F10A23AC-D893-3B22-CFE8-9FAB11DE93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9" name="Oval 99">
                    <a:extLst>
                      <a:ext uri="{FF2B5EF4-FFF2-40B4-BE49-F238E27FC236}">
                        <a16:creationId xmlns:a16="http://schemas.microsoft.com/office/drawing/2014/main" id="{3FD6CA7C-415D-D546-816B-1FAE1B0834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0" name="Oval 100">
                    <a:extLst>
                      <a:ext uri="{FF2B5EF4-FFF2-40B4-BE49-F238E27FC236}">
                        <a16:creationId xmlns:a16="http://schemas.microsoft.com/office/drawing/2014/main" id="{041A4B5B-82D3-46D3-6723-FD31F47E88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1" name="Oval 101">
                    <a:extLst>
                      <a:ext uri="{FF2B5EF4-FFF2-40B4-BE49-F238E27FC236}">
                        <a16:creationId xmlns:a16="http://schemas.microsoft.com/office/drawing/2014/main" id="{F090E0A1-FE07-FD8F-1D16-64C185871A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2" name="Oval 102">
                    <a:extLst>
                      <a:ext uri="{FF2B5EF4-FFF2-40B4-BE49-F238E27FC236}">
                        <a16:creationId xmlns:a16="http://schemas.microsoft.com/office/drawing/2014/main" id="{F2A4451E-B601-C139-A5C9-25AB1BE451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3" name="Oval 103">
                    <a:extLst>
                      <a:ext uri="{FF2B5EF4-FFF2-40B4-BE49-F238E27FC236}">
                        <a16:creationId xmlns:a16="http://schemas.microsoft.com/office/drawing/2014/main" id="{C00D7F27-2185-F0B2-06FC-9849874E31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1" name="Group 104">
              <a:extLst>
                <a:ext uri="{FF2B5EF4-FFF2-40B4-BE49-F238E27FC236}">
                  <a16:creationId xmlns:a16="http://schemas.microsoft.com/office/drawing/2014/main" id="{D8D60B50-1D04-291B-8353-04D028C307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5" y="1350"/>
              <a:ext cx="242" cy="242"/>
              <a:chOff x="590" y="2424"/>
              <a:chExt cx="336" cy="336"/>
            </a:xfrm>
          </p:grpSpPr>
          <p:sp>
            <p:nvSpPr>
              <p:cNvPr id="278" name="Oval 105">
                <a:extLst>
                  <a:ext uri="{FF2B5EF4-FFF2-40B4-BE49-F238E27FC236}">
                    <a16:creationId xmlns:a16="http://schemas.microsoft.com/office/drawing/2014/main" id="{88947987-A8B7-F341-E3D2-67AEE7D2C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79" name="Group 106">
                <a:extLst>
                  <a:ext uri="{FF2B5EF4-FFF2-40B4-BE49-F238E27FC236}">
                    <a16:creationId xmlns:a16="http://schemas.microsoft.com/office/drawing/2014/main" id="{EAD60172-3E17-7FAB-E4FB-D216715532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80" name="Oval 107">
                  <a:extLst>
                    <a:ext uri="{FF2B5EF4-FFF2-40B4-BE49-F238E27FC236}">
                      <a16:creationId xmlns:a16="http://schemas.microsoft.com/office/drawing/2014/main" id="{E89E9238-5341-81FD-4566-5F66BB03C2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81" name="Group 108">
                  <a:extLst>
                    <a:ext uri="{FF2B5EF4-FFF2-40B4-BE49-F238E27FC236}">
                      <a16:creationId xmlns:a16="http://schemas.microsoft.com/office/drawing/2014/main" id="{7B99E9CA-1633-5808-4577-6F36690BCD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282" name="Oval 109">
                    <a:extLst>
                      <a:ext uri="{FF2B5EF4-FFF2-40B4-BE49-F238E27FC236}">
                        <a16:creationId xmlns:a16="http://schemas.microsoft.com/office/drawing/2014/main" id="{9B491F39-7C41-B699-A12E-77D25B2001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3" name="Oval 110">
                    <a:extLst>
                      <a:ext uri="{FF2B5EF4-FFF2-40B4-BE49-F238E27FC236}">
                        <a16:creationId xmlns:a16="http://schemas.microsoft.com/office/drawing/2014/main" id="{14B3D7C7-C39A-A8E2-5B8A-7D34E8FE6D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4" name="Oval 111">
                    <a:extLst>
                      <a:ext uri="{FF2B5EF4-FFF2-40B4-BE49-F238E27FC236}">
                        <a16:creationId xmlns:a16="http://schemas.microsoft.com/office/drawing/2014/main" id="{96ACFE2F-AD0A-3866-9AB6-08E6473EEF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5" name="Oval 112">
                    <a:extLst>
                      <a:ext uri="{FF2B5EF4-FFF2-40B4-BE49-F238E27FC236}">
                        <a16:creationId xmlns:a16="http://schemas.microsoft.com/office/drawing/2014/main" id="{00670509-6184-85E9-5E85-0AC236D0B9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6" name="Oval 113">
                    <a:extLst>
                      <a:ext uri="{FF2B5EF4-FFF2-40B4-BE49-F238E27FC236}">
                        <a16:creationId xmlns:a16="http://schemas.microsoft.com/office/drawing/2014/main" id="{5F5221DF-09C0-AE8C-9F7A-34718764F4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7" name="Oval 114">
                    <a:extLst>
                      <a:ext uri="{FF2B5EF4-FFF2-40B4-BE49-F238E27FC236}">
                        <a16:creationId xmlns:a16="http://schemas.microsoft.com/office/drawing/2014/main" id="{60B66AEB-663C-FC47-934E-08E252C06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8" name="Oval 115">
                    <a:extLst>
                      <a:ext uri="{FF2B5EF4-FFF2-40B4-BE49-F238E27FC236}">
                        <a16:creationId xmlns:a16="http://schemas.microsoft.com/office/drawing/2014/main" id="{84A46A74-89D6-D258-BBED-6B4FA5FFFD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9" name="Oval 116">
                    <a:extLst>
                      <a:ext uri="{FF2B5EF4-FFF2-40B4-BE49-F238E27FC236}">
                        <a16:creationId xmlns:a16="http://schemas.microsoft.com/office/drawing/2014/main" id="{8B4C0AE3-CF65-8C63-AFEB-247D4F5B77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0" name="Oval 117">
                    <a:extLst>
                      <a:ext uri="{FF2B5EF4-FFF2-40B4-BE49-F238E27FC236}">
                        <a16:creationId xmlns:a16="http://schemas.microsoft.com/office/drawing/2014/main" id="{09098A15-A9C3-69B2-0035-0A4A550C00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1" name="Oval 118">
                    <a:extLst>
                      <a:ext uri="{FF2B5EF4-FFF2-40B4-BE49-F238E27FC236}">
                        <a16:creationId xmlns:a16="http://schemas.microsoft.com/office/drawing/2014/main" id="{6072D33B-2514-9524-5D53-CFA4F31688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2" name="Oval 119">
                    <a:extLst>
                      <a:ext uri="{FF2B5EF4-FFF2-40B4-BE49-F238E27FC236}">
                        <a16:creationId xmlns:a16="http://schemas.microsoft.com/office/drawing/2014/main" id="{F205764E-5AE5-D9C2-36AD-45993A326E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3" name="Oval 120">
                    <a:extLst>
                      <a:ext uri="{FF2B5EF4-FFF2-40B4-BE49-F238E27FC236}">
                        <a16:creationId xmlns:a16="http://schemas.microsoft.com/office/drawing/2014/main" id="{28F591D3-6C39-E776-9B8C-9938AB4F3B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4" name="Oval 121">
                    <a:extLst>
                      <a:ext uri="{FF2B5EF4-FFF2-40B4-BE49-F238E27FC236}">
                        <a16:creationId xmlns:a16="http://schemas.microsoft.com/office/drawing/2014/main" id="{2D9228C6-0F53-B2E1-C168-B2CC24DEC8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5" name="Oval 122">
                    <a:extLst>
                      <a:ext uri="{FF2B5EF4-FFF2-40B4-BE49-F238E27FC236}">
                        <a16:creationId xmlns:a16="http://schemas.microsoft.com/office/drawing/2014/main" id="{DEC3333E-A0D7-69C3-34E5-1CFA0DDB50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2" name="Group 123">
              <a:extLst>
                <a:ext uri="{FF2B5EF4-FFF2-40B4-BE49-F238E27FC236}">
                  <a16:creationId xmlns:a16="http://schemas.microsoft.com/office/drawing/2014/main" id="{9164AD1F-40AB-7E7D-011B-E75B881293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" y="1350"/>
              <a:ext cx="242" cy="242"/>
              <a:chOff x="590" y="2424"/>
              <a:chExt cx="336" cy="336"/>
            </a:xfrm>
          </p:grpSpPr>
          <p:sp>
            <p:nvSpPr>
              <p:cNvPr id="260" name="Oval 124">
                <a:extLst>
                  <a:ext uri="{FF2B5EF4-FFF2-40B4-BE49-F238E27FC236}">
                    <a16:creationId xmlns:a16="http://schemas.microsoft.com/office/drawing/2014/main" id="{ACFB4938-F809-E2A4-34DC-A8C3C7392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61" name="Group 125">
                <a:extLst>
                  <a:ext uri="{FF2B5EF4-FFF2-40B4-BE49-F238E27FC236}">
                    <a16:creationId xmlns:a16="http://schemas.microsoft.com/office/drawing/2014/main" id="{C7837561-11B6-2043-6F56-0885C145F5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62" name="Oval 126">
                  <a:extLst>
                    <a:ext uri="{FF2B5EF4-FFF2-40B4-BE49-F238E27FC236}">
                      <a16:creationId xmlns:a16="http://schemas.microsoft.com/office/drawing/2014/main" id="{888BFE3E-5EB1-80C0-6485-74DA0346FD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63" name="Group 127">
                  <a:extLst>
                    <a:ext uri="{FF2B5EF4-FFF2-40B4-BE49-F238E27FC236}">
                      <a16:creationId xmlns:a16="http://schemas.microsoft.com/office/drawing/2014/main" id="{28B130FA-2922-E240-2FAC-9303412C8E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264" name="Oval 128">
                    <a:extLst>
                      <a:ext uri="{FF2B5EF4-FFF2-40B4-BE49-F238E27FC236}">
                        <a16:creationId xmlns:a16="http://schemas.microsoft.com/office/drawing/2014/main" id="{CED63F82-0EAC-EC4B-B844-6F5842CD47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65" name="Oval 129">
                    <a:extLst>
                      <a:ext uri="{FF2B5EF4-FFF2-40B4-BE49-F238E27FC236}">
                        <a16:creationId xmlns:a16="http://schemas.microsoft.com/office/drawing/2014/main" id="{D2BA8334-34E2-32D6-B859-161F615B17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66" name="Oval 130">
                    <a:extLst>
                      <a:ext uri="{FF2B5EF4-FFF2-40B4-BE49-F238E27FC236}">
                        <a16:creationId xmlns:a16="http://schemas.microsoft.com/office/drawing/2014/main" id="{ABA9E520-E103-1C81-B867-4964C3FF9D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67" name="Oval 131">
                    <a:extLst>
                      <a:ext uri="{FF2B5EF4-FFF2-40B4-BE49-F238E27FC236}">
                        <a16:creationId xmlns:a16="http://schemas.microsoft.com/office/drawing/2014/main" id="{954C6088-B81D-F53E-2070-4289316300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68" name="Oval 132">
                    <a:extLst>
                      <a:ext uri="{FF2B5EF4-FFF2-40B4-BE49-F238E27FC236}">
                        <a16:creationId xmlns:a16="http://schemas.microsoft.com/office/drawing/2014/main" id="{001BDC71-221E-FD00-938D-352C272841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69" name="Oval 133">
                    <a:extLst>
                      <a:ext uri="{FF2B5EF4-FFF2-40B4-BE49-F238E27FC236}">
                        <a16:creationId xmlns:a16="http://schemas.microsoft.com/office/drawing/2014/main" id="{318DBD92-924A-3080-A433-70AFAB138C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0" name="Oval 134">
                    <a:extLst>
                      <a:ext uri="{FF2B5EF4-FFF2-40B4-BE49-F238E27FC236}">
                        <a16:creationId xmlns:a16="http://schemas.microsoft.com/office/drawing/2014/main" id="{024127EA-0B6D-DAEF-86E3-9263F5D9CD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1" name="Oval 135">
                    <a:extLst>
                      <a:ext uri="{FF2B5EF4-FFF2-40B4-BE49-F238E27FC236}">
                        <a16:creationId xmlns:a16="http://schemas.microsoft.com/office/drawing/2014/main" id="{5B99E4D5-4A31-A3BD-CFBE-8C001513BBF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2" name="Oval 136">
                    <a:extLst>
                      <a:ext uri="{FF2B5EF4-FFF2-40B4-BE49-F238E27FC236}">
                        <a16:creationId xmlns:a16="http://schemas.microsoft.com/office/drawing/2014/main" id="{14A7BDF3-2A7D-7855-8E28-FC6EEA37F4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3" name="Oval 137">
                    <a:extLst>
                      <a:ext uri="{FF2B5EF4-FFF2-40B4-BE49-F238E27FC236}">
                        <a16:creationId xmlns:a16="http://schemas.microsoft.com/office/drawing/2014/main" id="{94E27408-4CCA-8CE3-91F0-08AA1D646D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4" name="Oval 138">
                    <a:extLst>
                      <a:ext uri="{FF2B5EF4-FFF2-40B4-BE49-F238E27FC236}">
                        <a16:creationId xmlns:a16="http://schemas.microsoft.com/office/drawing/2014/main" id="{B1AC0BF6-2641-8D87-7792-86D9362AA8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5" name="Oval 139">
                    <a:extLst>
                      <a:ext uri="{FF2B5EF4-FFF2-40B4-BE49-F238E27FC236}">
                        <a16:creationId xmlns:a16="http://schemas.microsoft.com/office/drawing/2014/main" id="{22120EE5-F8AD-F71A-BEFA-3BEDD94CFE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6" name="Oval 140">
                    <a:extLst>
                      <a:ext uri="{FF2B5EF4-FFF2-40B4-BE49-F238E27FC236}">
                        <a16:creationId xmlns:a16="http://schemas.microsoft.com/office/drawing/2014/main" id="{683A23D3-9D9E-9DDF-65CD-63B582494A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77" name="Oval 141">
                    <a:extLst>
                      <a:ext uri="{FF2B5EF4-FFF2-40B4-BE49-F238E27FC236}">
                        <a16:creationId xmlns:a16="http://schemas.microsoft.com/office/drawing/2014/main" id="{C03153F4-090A-E8E9-D3A7-BE305110C5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13" name="AutoShape 142">
              <a:extLst>
                <a:ext uri="{FF2B5EF4-FFF2-40B4-BE49-F238E27FC236}">
                  <a16:creationId xmlns:a16="http://schemas.microsoft.com/office/drawing/2014/main" id="{2E310FC9-4FFF-2A12-01D1-F08C78CAC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1332"/>
              <a:ext cx="286" cy="28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14" name="AutoShape 143">
              <a:extLst>
                <a:ext uri="{FF2B5EF4-FFF2-40B4-BE49-F238E27FC236}">
                  <a16:creationId xmlns:a16="http://schemas.microsoft.com/office/drawing/2014/main" id="{2AF5F324-19E0-B70A-6BC0-00CB57C02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" y="1336"/>
              <a:ext cx="286" cy="28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15" name="Group 144">
              <a:extLst>
                <a:ext uri="{FF2B5EF4-FFF2-40B4-BE49-F238E27FC236}">
                  <a16:creationId xmlns:a16="http://schemas.microsoft.com/office/drawing/2014/main" id="{FB17B121-0804-C277-2889-FA328F4A10B1}"/>
                </a:ext>
              </a:extLst>
            </p:cNvPr>
            <p:cNvGrpSpPr>
              <a:grpSpLocks/>
            </p:cNvGrpSpPr>
            <p:nvPr/>
          </p:nvGrpSpPr>
          <p:grpSpPr bwMode="auto">
            <a:xfrm rot="-510288">
              <a:off x="780" y="806"/>
              <a:ext cx="599" cy="619"/>
              <a:chOff x="847" y="2849"/>
              <a:chExt cx="599" cy="619"/>
            </a:xfrm>
          </p:grpSpPr>
          <p:sp>
            <p:nvSpPr>
              <p:cNvPr id="241" name="Rectangle 145">
                <a:extLst>
                  <a:ext uri="{FF2B5EF4-FFF2-40B4-BE49-F238E27FC236}">
                    <a16:creationId xmlns:a16="http://schemas.microsoft.com/office/drawing/2014/main" id="{B3F805EA-8561-1579-FCF4-5913C2817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0" y="2849"/>
                <a:ext cx="60" cy="36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42" name="Rectangle 146">
                <a:extLst>
                  <a:ext uri="{FF2B5EF4-FFF2-40B4-BE49-F238E27FC236}">
                    <a16:creationId xmlns:a16="http://schemas.microsoft.com/office/drawing/2014/main" id="{5B578110-E609-B129-7B3D-9BA5D96EF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" y="3366"/>
                <a:ext cx="54" cy="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B2B2B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43" name="Freeform 147">
                <a:extLst>
                  <a:ext uri="{FF2B5EF4-FFF2-40B4-BE49-F238E27FC236}">
                    <a16:creationId xmlns:a16="http://schemas.microsoft.com/office/drawing/2014/main" id="{71B24BE1-2F84-7809-D785-827735BEC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" y="3355"/>
                <a:ext cx="77" cy="113"/>
              </a:xfrm>
              <a:custGeom>
                <a:avLst/>
                <a:gdLst>
                  <a:gd name="T0" fmla="*/ 19 w 106"/>
                  <a:gd name="T1" fmla="*/ 141 h 156"/>
                  <a:gd name="T2" fmla="*/ 3 w 106"/>
                  <a:gd name="T3" fmla="*/ 141 h 156"/>
                  <a:gd name="T4" fmla="*/ 3 w 106"/>
                  <a:gd name="T5" fmla="*/ 156 h 156"/>
                  <a:gd name="T6" fmla="*/ 106 w 106"/>
                  <a:gd name="T7" fmla="*/ 156 h 156"/>
                  <a:gd name="T8" fmla="*/ 106 w 106"/>
                  <a:gd name="T9" fmla="*/ 0 h 156"/>
                  <a:gd name="T10" fmla="*/ 0 w 106"/>
                  <a:gd name="T11" fmla="*/ 0 h 156"/>
                  <a:gd name="T12" fmla="*/ 0 w 106"/>
                  <a:gd name="T13" fmla="*/ 17 h 156"/>
                  <a:gd name="T14" fmla="*/ 21 w 106"/>
                  <a:gd name="T15" fmla="*/ 1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56">
                    <a:moveTo>
                      <a:pt x="19" y="141"/>
                    </a:moveTo>
                    <a:lnTo>
                      <a:pt x="3" y="141"/>
                    </a:lnTo>
                    <a:lnTo>
                      <a:pt x="3" y="156"/>
                    </a:lnTo>
                    <a:lnTo>
                      <a:pt x="106" y="156"/>
                    </a:lnTo>
                    <a:lnTo>
                      <a:pt x="106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1" y="17"/>
                    </a:lnTo>
                  </a:path>
                </a:pathLst>
              </a:custGeom>
              <a:noFill/>
              <a:ln w="12700" cap="flat" cmpd="sng">
                <a:solidFill>
                  <a:srgbClr val="B2B2B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44" name="Group 148">
                <a:extLst>
                  <a:ext uri="{FF2B5EF4-FFF2-40B4-BE49-F238E27FC236}">
                    <a16:creationId xmlns:a16="http://schemas.microsoft.com/office/drawing/2014/main" id="{649319F9-3D6B-05E3-6DEE-2841D99A3E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8" y="2928"/>
                <a:ext cx="499" cy="507"/>
                <a:chOff x="335" y="1813"/>
                <a:chExt cx="691" cy="628"/>
              </a:xfrm>
            </p:grpSpPr>
            <p:sp>
              <p:nvSpPr>
                <p:cNvPr id="247" name="Freeform 149">
                  <a:extLst>
                    <a:ext uri="{FF2B5EF4-FFF2-40B4-BE49-F238E27FC236}">
                      <a16:creationId xmlns:a16="http://schemas.microsoft.com/office/drawing/2014/main" id="{E5CFE8E7-FEB1-A076-39C8-F2FA6A829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" y="1813"/>
                  <a:ext cx="691" cy="628"/>
                </a:xfrm>
                <a:custGeom>
                  <a:avLst/>
                  <a:gdLst>
                    <a:gd name="T0" fmla="*/ 0 w 691"/>
                    <a:gd name="T1" fmla="*/ 513 h 628"/>
                    <a:gd name="T2" fmla="*/ 5 w 691"/>
                    <a:gd name="T3" fmla="*/ 375 h 628"/>
                    <a:gd name="T4" fmla="*/ 75 w 691"/>
                    <a:gd name="T5" fmla="*/ 69 h 628"/>
                    <a:gd name="T6" fmla="*/ 92 w 691"/>
                    <a:gd name="T7" fmla="*/ 35 h 628"/>
                    <a:gd name="T8" fmla="*/ 132 w 691"/>
                    <a:gd name="T9" fmla="*/ 23 h 628"/>
                    <a:gd name="T10" fmla="*/ 639 w 691"/>
                    <a:gd name="T11" fmla="*/ 0 h 628"/>
                    <a:gd name="T12" fmla="*/ 685 w 691"/>
                    <a:gd name="T13" fmla="*/ 41 h 628"/>
                    <a:gd name="T14" fmla="*/ 691 w 691"/>
                    <a:gd name="T15" fmla="*/ 622 h 628"/>
                    <a:gd name="T16" fmla="*/ 616 w 691"/>
                    <a:gd name="T17" fmla="*/ 622 h 628"/>
                    <a:gd name="T18" fmla="*/ 587 w 691"/>
                    <a:gd name="T19" fmla="*/ 571 h 628"/>
                    <a:gd name="T20" fmla="*/ 530 w 691"/>
                    <a:gd name="T21" fmla="*/ 547 h 628"/>
                    <a:gd name="T22" fmla="*/ 276 w 691"/>
                    <a:gd name="T23" fmla="*/ 547 h 628"/>
                    <a:gd name="T24" fmla="*/ 236 w 691"/>
                    <a:gd name="T25" fmla="*/ 571 h 628"/>
                    <a:gd name="T26" fmla="*/ 213 w 691"/>
                    <a:gd name="T27" fmla="*/ 628 h 628"/>
                    <a:gd name="T28" fmla="*/ 99 w 691"/>
                    <a:gd name="T29" fmla="*/ 628 h 628"/>
                    <a:gd name="T30" fmla="*/ 98 w 691"/>
                    <a:gd name="T31" fmla="*/ 547 h 628"/>
                    <a:gd name="T32" fmla="*/ 75 w 691"/>
                    <a:gd name="T33" fmla="*/ 513 h 628"/>
                    <a:gd name="T34" fmla="*/ 0 w 691"/>
                    <a:gd name="T35" fmla="*/ 513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91" h="628">
                      <a:moveTo>
                        <a:pt x="0" y="513"/>
                      </a:moveTo>
                      <a:lnTo>
                        <a:pt x="5" y="375"/>
                      </a:lnTo>
                      <a:lnTo>
                        <a:pt x="75" y="69"/>
                      </a:lnTo>
                      <a:lnTo>
                        <a:pt x="92" y="35"/>
                      </a:lnTo>
                      <a:lnTo>
                        <a:pt x="132" y="23"/>
                      </a:lnTo>
                      <a:lnTo>
                        <a:pt x="639" y="0"/>
                      </a:lnTo>
                      <a:lnTo>
                        <a:pt x="685" y="41"/>
                      </a:lnTo>
                      <a:lnTo>
                        <a:pt x="691" y="622"/>
                      </a:lnTo>
                      <a:lnTo>
                        <a:pt x="616" y="622"/>
                      </a:lnTo>
                      <a:lnTo>
                        <a:pt x="587" y="571"/>
                      </a:lnTo>
                      <a:lnTo>
                        <a:pt x="530" y="547"/>
                      </a:lnTo>
                      <a:lnTo>
                        <a:pt x="276" y="547"/>
                      </a:lnTo>
                      <a:lnTo>
                        <a:pt x="236" y="571"/>
                      </a:lnTo>
                      <a:lnTo>
                        <a:pt x="213" y="628"/>
                      </a:lnTo>
                      <a:lnTo>
                        <a:pt x="99" y="628"/>
                      </a:lnTo>
                      <a:lnTo>
                        <a:pt x="98" y="547"/>
                      </a:lnTo>
                      <a:lnTo>
                        <a:pt x="75" y="513"/>
                      </a:lnTo>
                      <a:lnTo>
                        <a:pt x="0" y="5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48" name="Freeform 150">
                  <a:extLst>
                    <a:ext uri="{FF2B5EF4-FFF2-40B4-BE49-F238E27FC236}">
                      <a16:creationId xmlns:a16="http://schemas.microsoft.com/office/drawing/2014/main" id="{DE8A3CC2-811D-4F86-8FBB-38943C3D9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" y="1905"/>
                  <a:ext cx="92" cy="294"/>
                </a:xfrm>
                <a:custGeom>
                  <a:avLst/>
                  <a:gdLst>
                    <a:gd name="T0" fmla="*/ 64 w 92"/>
                    <a:gd name="T1" fmla="*/ 0 h 294"/>
                    <a:gd name="T2" fmla="*/ 0 w 92"/>
                    <a:gd name="T3" fmla="*/ 294 h 294"/>
                    <a:gd name="T4" fmla="*/ 58 w 92"/>
                    <a:gd name="T5" fmla="*/ 242 h 294"/>
                    <a:gd name="T6" fmla="*/ 92 w 92"/>
                    <a:gd name="T7" fmla="*/ 35 h 294"/>
                    <a:gd name="T8" fmla="*/ 64 w 92"/>
                    <a:gd name="T9" fmla="*/ 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294">
                      <a:moveTo>
                        <a:pt x="64" y="0"/>
                      </a:moveTo>
                      <a:lnTo>
                        <a:pt x="0" y="294"/>
                      </a:lnTo>
                      <a:lnTo>
                        <a:pt x="58" y="242"/>
                      </a:lnTo>
                      <a:lnTo>
                        <a:pt x="92" y="35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49" name="Freeform 151">
                  <a:extLst>
                    <a:ext uri="{FF2B5EF4-FFF2-40B4-BE49-F238E27FC236}">
                      <a16:creationId xmlns:a16="http://schemas.microsoft.com/office/drawing/2014/main" id="{DFC92ADA-BB21-F2CE-C8E0-36C564EBF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" y="1911"/>
                  <a:ext cx="305" cy="236"/>
                </a:xfrm>
                <a:custGeom>
                  <a:avLst/>
                  <a:gdLst>
                    <a:gd name="T0" fmla="*/ 23 w 305"/>
                    <a:gd name="T1" fmla="*/ 35 h 236"/>
                    <a:gd name="T2" fmla="*/ 40 w 305"/>
                    <a:gd name="T3" fmla="*/ 0 h 236"/>
                    <a:gd name="T4" fmla="*/ 277 w 305"/>
                    <a:gd name="T5" fmla="*/ 0 h 236"/>
                    <a:gd name="T6" fmla="*/ 305 w 305"/>
                    <a:gd name="T7" fmla="*/ 23 h 236"/>
                    <a:gd name="T8" fmla="*/ 300 w 305"/>
                    <a:gd name="T9" fmla="*/ 202 h 236"/>
                    <a:gd name="T10" fmla="*/ 0 w 305"/>
                    <a:gd name="T11" fmla="*/ 236 h 236"/>
                    <a:gd name="T12" fmla="*/ 23 w 305"/>
                    <a:gd name="T13" fmla="*/ 35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236">
                      <a:moveTo>
                        <a:pt x="23" y="35"/>
                      </a:moveTo>
                      <a:lnTo>
                        <a:pt x="40" y="0"/>
                      </a:lnTo>
                      <a:lnTo>
                        <a:pt x="277" y="0"/>
                      </a:lnTo>
                      <a:lnTo>
                        <a:pt x="305" y="23"/>
                      </a:lnTo>
                      <a:lnTo>
                        <a:pt x="300" y="202"/>
                      </a:lnTo>
                      <a:lnTo>
                        <a:pt x="0" y="236"/>
                      </a:lnTo>
                      <a:lnTo>
                        <a:pt x="23" y="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0" name="Rectangle 152">
                  <a:extLst>
                    <a:ext uri="{FF2B5EF4-FFF2-40B4-BE49-F238E27FC236}">
                      <a16:creationId xmlns:a16="http://schemas.microsoft.com/office/drawing/2014/main" id="{06721178-577B-428E-FB5D-55F723AC98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" y="1911"/>
                  <a:ext cx="103" cy="2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1" name="Freeform 153">
                  <a:extLst>
                    <a:ext uri="{FF2B5EF4-FFF2-40B4-BE49-F238E27FC236}">
                      <a16:creationId xmlns:a16="http://schemas.microsoft.com/office/drawing/2014/main" id="{66E7910F-DD99-B57A-9647-F2929EA3A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" y="2018"/>
                  <a:ext cx="288" cy="120"/>
                </a:xfrm>
                <a:custGeom>
                  <a:avLst/>
                  <a:gdLst>
                    <a:gd name="T0" fmla="*/ 15 w 288"/>
                    <a:gd name="T1" fmla="*/ 12 h 120"/>
                    <a:gd name="T2" fmla="*/ 72 w 288"/>
                    <a:gd name="T3" fmla="*/ 27 h 120"/>
                    <a:gd name="T4" fmla="*/ 123 w 288"/>
                    <a:gd name="T5" fmla="*/ 0 h 120"/>
                    <a:gd name="T6" fmla="*/ 168 w 288"/>
                    <a:gd name="T7" fmla="*/ 0 h 120"/>
                    <a:gd name="T8" fmla="*/ 285 w 288"/>
                    <a:gd name="T9" fmla="*/ 39 h 120"/>
                    <a:gd name="T10" fmla="*/ 288 w 288"/>
                    <a:gd name="T11" fmla="*/ 87 h 120"/>
                    <a:gd name="T12" fmla="*/ 9 w 288"/>
                    <a:gd name="T13" fmla="*/ 120 h 120"/>
                    <a:gd name="T14" fmla="*/ 0 w 288"/>
                    <a:gd name="T15" fmla="*/ 99 h 120"/>
                    <a:gd name="T16" fmla="*/ 15 w 288"/>
                    <a:gd name="T17" fmla="*/ 12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20">
                      <a:moveTo>
                        <a:pt x="15" y="12"/>
                      </a:moveTo>
                      <a:lnTo>
                        <a:pt x="72" y="27"/>
                      </a:lnTo>
                      <a:lnTo>
                        <a:pt x="123" y="0"/>
                      </a:lnTo>
                      <a:lnTo>
                        <a:pt x="168" y="0"/>
                      </a:lnTo>
                      <a:lnTo>
                        <a:pt x="285" y="39"/>
                      </a:lnTo>
                      <a:lnTo>
                        <a:pt x="288" y="87"/>
                      </a:lnTo>
                      <a:lnTo>
                        <a:pt x="9" y="120"/>
                      </a:lnTo>
                      <a:lnTo>
                        <a:pt x="0" y="99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2" name="Rectangle 154">
                  <a:extLst>
                    <a:ext uri="{FF2B5EF4-FFF2-40B4-BE49-F238E27FC236}">
                      <a16:creationId xmlns:a16="http://schemas.microsoft.com/office/drawing/2014/main" id="{1A0DDF0F-40DB-3628-42D1-C56B98648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" y="1980"/>
                  <a:ext cx="38" cy="196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3" name="Rectangle 155">
                  <a:extLst>
                    <a:ext uri="{FF2B5EF4-FFF2-40B4-BE49-F238E27FC236}">
                      <a16:creationId xmlns:a16="http://schemas.microsoft.com/office/drawing/2014/main" id="{5DF6E4F5-7F8F-64D1-12EC-BA1B2CC04F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" y="2030"/>
                  <a:ext cx="96" cy="90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4" name="Rectangle 156">
                  <a:extLst>
                    <a:ext uri="{FF2B5EF4-FFF2-40B4-BE49-F238E27FC236}">
                      <a16:creationId xmlns:a16="http://schemas.microsoft.com/office/drawing/2014/main" id="{BA04E868-D1B5-B7CB-1151-44CDBD83CD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" y="2342"/>
                  <a:ext cx="27" cy="99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5" name="Line 157">
                  <a:extLst>
                    <a:ext uri="{FF2B5EF4-FFF2-40B4-BE49-F238E27FC236}">
                      <a16:creationId xmlns:a16="http://schemas.microsoft.com/office/drawing/2014/main" id="{545C50CE-F098-1479-9D08-B87E4DA10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" y="2387"/>
                  <a:ext cx="11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6" name="Line 158">
                  <a:extLst>
                    <a:ext uri="{FF2B5EF4-FFF2-40B4-BE49-F238E27FC236}">
                      <a16:creationId xmlns:a16="http://schemas.microsoft.com/office/drawing/2014/main" id="{98664109-9B6C-9A1D-4743-89A39CF73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" y="2162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7" name="Freeform 159">
                  <a:extLst>
                    <a:ext uri="{FF2B5EF4-FFF2-40B4-BE49-F238E27FC236}">
                      <a16:creationId xmlns:a16="http://schemas.microsoft.com/office/drawing/2014/main" id="{55070AB9-288A-EA88-95ED-4530B9C35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" y="1895"/>
                  <a:ext cx="309" cy="464"/>
                </a:xfrm>
                <a:custGeom>
                  <a:avLst/>
                  <a:gdLst>
                    <a:gd name="T0" fmla="*/ 0 w 309"/>
                    <a:gd name="T1" fmla="*/ 33 h 464"/>
                    <a:gd name="T2" fmla="*/ 19 w 309"/>
                    <a:gd name="T3" fmla="*/ 0 h 464"/>
                    <a:gd name="T4" fmla="*/ 309 w 309"/>
                    <a:gd name="T5" fmla="*/ 0 h 464"/>
                    <a:gd name="T6" fmla="*/ 309 w 309"/>
                    <a:gd name="T7" fmla="*/ 46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9" h="464">
                      <a:moveTo>
                        <a:pt x="0" y="33"/>
                      </a:moveTo>
                      <a:lnTo>
                        <a:pt x="19" y="0"/>
                      </a:lnTo>
                      <a:lnTo>
                        <a:pt x="309" y="0"/>
                      </a:lnTo>
                      <a:lnTo>
                        <a:pt x="309" y="464"/>
                      </a:lnTo>
                    </a:path>
                  </a:pathLst>
                </a:custGeom>
                <a:noFill/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8" name="Line 160">
                  <a:extLst>
                    <a:ext uri="{FF2B5EF4-FFF2-40B4-BE49-F238E27FC236}">
                      <a16:creationId xmlns:a16="http://schemas.microsoft.com/office/drawing/2014/main" id="{775935FF-488C-B2BB-A88D-A2946A206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" y="1895"/>
                  <a:ext cx="267" cy="0"/>
                </a:xfrm>
                <a:prstGeom prst="line">
                  <a:avLst/>
                </a:prstGeom>
                <a:noFill/>
                <a:ln w="1270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59" name="Freeform 161">
                  <a:extLst>
                    <a:ext uri="{FF2B5EF4-FFF2-40B4-BE49-F238E27FC236}">
                      <a16:creationId xmlns:a16="http://schemas.microsoft.com/office/drawing/2014/main" id="{AFE7DAC5-FD37-7CA4-1264-B6EB62543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" y="2212"/>
                  <a:ext cx="559" cy="43"/>
                </a:xfrm>
                <a:custGeom>
                  <a:avLst/>
                  <a:gdLst>
                    <a:gd name="T0" fmla="*/ 0 w 595"/>
                    <a:gd name="T1" fmla="*/ 43 h 43"/>
                    <a:gd name="T2" fmla="*/ 351 w 595"/>
                    <a:gd name="T3" fmla="*/ 0 h 43"/>
                    <a:gd name="T4" fmla="*/ 595 w 595"/>
                    <a:gd name="T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5" h="43">
                      <a:moveTo>
                        <a:pt x="0" y="43"/>
                      </a:moveTo>
                      <a:lnTo>
                        <a:pt x="351" y="0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</p:grpSp>
          <p:sp>
            <p:nvSpPr>
              <p:cNvPr id="245" name="Rectangle 162">
                <a:extLst>
                  <a:ext uri="{FF2B5EF4-FFF2-40B4-BE49-F238E27FC236}">
                    <a16:creationId xmlns:a16="http://schemas.microsoft.com/office/drawing/2014/main" id="{50A5CBDD-389C-2FD1-CB11-EF678A158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" y="3186"/>
                <a:ext cx="137" cy="241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46" name="Freeform 163">
                <a:extLst>
                  <a:ext uri="{FF2B5EF4-FFF2-40B4-BE49-F238E27FC236}">
                    <a16:creationId xmlns:a16="http://schemas.microsoft.com/office/drawing/2014/main" id="{CA508E37-9169-24D6-6DD0-D71B74CF2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" y="2853"/>
                <a:ext cx="389" cy="99"/>
              </a:xfrm>
              <a:custGeom>
                <a:avLst/>
                <a:gdLst>
                  <a:gd name="T0" fmla="*/ 123 w 358"/>
                  <a:gd name="T1" fmla="*/ 58 h 64"/>
                  <a:gd name="T2" fmla="*/ 0 w 358"/>
                  <a:gd name="T3" fmla="*/ 64 h 64"/>
                  <a:gd name="T4" fmla="*/ 32 w 358"/>
                  <a:gd name="T5" fmla="*/ 37 h 64"/>
                  <a:gd name="T6" fmla="*/ 80 w 358"/>
                  <a:gd name="T7" fmla="*/ 26 h 64"/>
                  <a:gd name="T8" fmla="*/ 251 w 358"/>
                  <a:gd name="T9" fmla="*/ 5 h 64"/>
                  <a:gd name="T10" fmla="*/ 315 w 358"/>
                  <a:gd name="T11" fmla="*/ 0 h 64"/>
                  <a:gd name="T12" fmla="*/ 358 w 358"/>
                  <a:gd name="T13" fmla="*/ 0 h 64"/>
                  <a:gd name="T14" fmla="*/ 358 w 358"/>
                  <a:gd name="T15" fmla="*/ 48 h 64"/>
                  <a:gd name="T16" fmla="*/ 123 w 358"/>
                  <a:gd name="T17" fmla="*/ 5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8" h="64">
                    <a:moveTo>
                      <a:pt x="123" y="58"/>
                    </a:moveTo>
                    <a:lnTo>
                      <a:pt x="0" y="64"/>
                    </a:lnTo>
                    <a:lnTo>
                      <a:pt x="32" y="37"/>
                    </a:lnTo>
                    <a:lnTo>
                      <a:pt x="80" y="26"/>
                    </a:lnTo>
                    <a:lnTo>
                      <a:pt x="251" y="5"/>
                    </a:lnTo>
                    <a:lnTo>
                      <a:pt x="315" y="0"/>
                    </a:lnTo>
                    <a:lnTo>
                      <a:pt x="358" y="0"/>
                    </a:lnTo>
                    <a:lnTo>
                      <a:pt x="358" y="48"/>
                    </a:lnTo>
                    <a:lnTo>
                      <a:pt x="123" y="5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grpSp>
          <p:nvGrpSpPr>
            <p:cNvPr id="16" name="Group 164">
              <a:extLst>
                <a:ext uri="{FF2B5EF4-FFF2-40B4-BE49-F238E27FC236}">
                  <a16:creationId xmlns:a16="http://schemas.microsoft.com/office/drawing/2014/main" id="{1C0E0390-F735-BFC5-4D23-C4E01DAA6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4" y="1340"/>
              <a:ext cx="239" cy="140"/>
              <a:chOff x="993" y="3030"/>
              <a:chExt cx="331" cy="194"/>
            </a:xfrm>
          </p:grpSpPr>
          <p:sp>
            <p:nvSpPr>
              <p:cNvPr id="235" name="Rectangle 165">
                <a:extLst>
                  <a:ext uri="{FF2B5EF4-FFF2-40B4-BE49-F238E27FC236}">
                    <a16:creationId xmlns:a16="http://schemas.microsoft.com/office/drawing/2014/main" id="{BB101F3D-46C6-C91C-82CE-6E9B7A41C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" y="3030"/>
                <a:ext cx="51" cy="4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36" name="AutoShape 166">
                <a:extLst>
                  <a:ext uri="{FF2B5EF4-FFF2-40B4-BE49-F238E27FC236}">
                    <a16:creationId xmlns:a16="http://schemas.microsoft.com/office/drawing/2014/main" id="{22ED359E-FBC0-B8A2-AF20-0B9E62813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3045"/>
                <a:ext cx="331" cy="179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37" name="Line 167">
                <a:extLst>
                  <a:ext uri="{FF2B5EF4-FFF2-40B4-BE49-F238E27FC236}">
                    <a16:creationId xmlns:a16="http://schemas.microsoft.com/office/drawing/2014/main" id="{176FD6A9-8FA5-3929-8EC5-9E79BB77E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7" y="3045"/>
                <a:ext cx="0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38" name="Line 168">
                <a:extLst>
                  <a:ext uri="{FF2B5EF4-FFF2-40B4-BE49-F238E27FC236}">
                    <a16:creationId xmlns:a16="http://schemas.microsoft.com/office/drawing/2014/main" id="{A3B8C19D-C690-9F26-EE71-E83D9E90A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2" y="3045"/>
                <a:ext cx="0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39" name="Line 169">
                <a:extLst>
                  <a:ext uri="{FF2B5EF4-FFF2-40B4-BE49-F238E27FC236}">
                    <a16:creationId xmlns:a16="http://schemas.microsoft.com/office/drawing/2014/main" id="{C95921A6-E0A1-DC0D-B35F-C56523B6A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045"/>
                <a:ext cx="0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240" name="Line 170">
                <a:extLst>
                  <a:ext uri="{FF2B5EF4-FFF2-40B4-BE49-F238E27FC236}">
                    <a16:creationId xmlns:a16="http://schemas.microsoft.com/office/drawing/2014/main" id="{4E91DD0B-D528-AE38-2FCA-3921BF38F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2" y="3045"/>
                <a:ext cx="0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17" name="Rectangle 171">
              <a:extLst>
                <a:ext uri="{FF2B5EF4-FFF2-40B4-BE49-F238E27FC236}">
                  <a16:creationId xmlns:a16="http://schemas.microsoft.com/office/drawing/2014/main" id="{A5B6D533-86FC-A8E4-FB92-B097DFFAA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1157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18" name="Rectangle 172">
              <a:extLst>
                <a:ext uri="{FF2B5EF4-FFF2-40B4-BE49-F238E27FC236}">
                  <a16:creationId xmlns:a16="http://schemas.microsoft.com/office/drawing/2014/main" id="{3631994C-1F9E-28C4-14C4-328AE3131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1097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19" name="Rectangle 173">
              <a:extLst>
                <a:ext uri="{FF2B5EF4-FFF2-40B4-BE49-F238E27FC236}">
                  <a16:creationId xmlns:a16="http://schemas.microsoft.com/office/drawing/2014/main" id="{D075C10C-5633-89CE-673B-23B9CACE4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" y="1037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0" name="Group 174">
              <a:extLst>
                <a:ext uri="{FF2B5EF4-FFF2-40B4-BE49-F238E27FC236}">
                  <a16:creationId xmlns:a16="http://schemas.microsoft.com/office/drawing/2014/main" id="{1EF11493-E191-24D6-0349-9D817F97952C}"/>
                </a:ext>
              </a:extLst>
            </p:cNvPr>
            <p:cNvGrpSpPr>
              <a:grpSpLocks/>
            </p:cNvGrpSpPr>
            <p:nvPr/>
          </p:nvGrpSpPr>
          <p:grpSpPr bwMode="auto">
            <a:xfrm rot="-528452">
              <a:off x="2109" y="1006"/>
              <a:ext cx="26" cy="300"/>
              <a:chOff x="2128" y="3079"/>
              <a:chExt cx="26" cy="300"/>
            </a:xfrm>
          </p:grpSpPr>
          <p:grpSp>
            <p:nvGrpSpPr>
              <p:cNvPr id="207" name="Group 175">
                <a:extLst>
                  <a:ext uri="{FF2B5EF4-FFF2-40B4-BE49-F238E27FC236}">
                    <a16:creationId xmlns:a16="http://schemas.microsoft.com/office/drawing/2014/main" id="{677E15A2-C4D1-205D-2C77-2A127BEA1A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8" y="3173"/>
                <a:ext cx="25" cy="206"/>
                <a:chOff x="2647" y="1236"/>
                <a:chExt cx="139" cy="1171"/>
              </a:xfrm>
            </p:grpSpPr>
            <p:grpSp>
              <p:nvGrpSpPr>
                <p:cNvPr id="217" name="Group 176">
                  <a:extLst>
                    <a:ext uri="{FF2B5EF4-FFF2-40B4-BE49-F238E27FC236}">
                      <a16:creationId xmlns:a16="http://schemas.microsoft.com/office/drawing/2014/main" id="{4AD17119-058E-89B4-DC06-9D6E839755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1773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227" name="Group 177">
                    <a:extLst>
                      <a:ext uri="{FF2B5EF4-FFF2-40B4-BE49-F238E27FC236}">
                        <a16:creationId xmlns:a16="http://schemas.microsoft.com/office/drawing/2014/main" id="{EB13C4F8-4805-769D-CC62-70732F441D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32" name="AutoShape 178">
                      <a:extLst>
                        <a:ext uri="{FF2B5EF4-FFF2-40B4-BE49-F238E27FC236}">
                          <a16:creationId xmlns:a16="http://schemas.microsoft.com/office/drawing/2014/main" id="{C382FF5F-154E-EE0D-28FD-D3FC538E4A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33" name="AutoShape 179">
                      <a:extLst>
                        <a:ext uri="{FF2B5EF4-FFF2-40B4-BE49-F238E27FC236}">
                          <a16:creationId xmlns:a16="http://schemas.microsoft.com/office/drawing/2014/main" id="{E9A81209-3BB2-AEEE-1BCB-12C9C47730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34" name="AutoShape 180">
                      <a:extLst>
                        <a:ext uri="{FF2B5EF4-FFF2-40B4-BE49-F238E27FC236}">
                          <a16:creationId xmlns:a16="http://schemas.microsoft.com/office/drawing/2014/main" id="{AB5741FC-62C1-84A3-0899-32F3521866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28" name="Group 181">
                    <a:extLst>
                      <a:ext uri="{FF2B5EF4-FFF2-40B4-BE49-F238E27FC236}">
                        <a16:creationId xmlns:a16="http://schemas.microsoft.com/office/drawing/2014/main" id="{36349910-565B-51E2-EED5-721E39B965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29" name="AutoShape 182">
                      <a:extLst>
                        <a:ext uri="{FF2B5EF4-FFF2-40B4-BE49-F238E27FC236}">
                          <a16:creationId xmlns:a16="http://schemas.microsoft.com/office/drawing/2014/main" id="{61469592-3BE5-67B1-7F12-0B82DE8E34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30" name="AutoShape 183">
                      <a:extLst>
                        <a:ext uri="{FF2B5EF4-FFF2-40B4-BE49-F238E27FC236}">
                          <a16:creationId xmlns:a16="http://schemas.microsoft.com/office/drawing/2014/main" id="{D33EAD6F-8782-C9DC-FD5E-96A5F0087B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31" name="AutoShape 184">
                      <a:extLst>
                        <a:ext uri="{FF2B5EF4-FFF2-40B4-BE49-F238E27FC236}">
                          <a16:creationId xmlns:a16="http://schemas.microsoft.com/office/drawing/2014/main" id="{118814D4-DC76-873E-2C95-12F198C753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18" name="Group 185">
                  <a:extLst>
                    <a:ext uri="{FF2B5EF4-FFF2-40B4-BE49-F238E27FC236}">
                      <a16:creationId xmlns:a16="http://schemas.microsoft.com/office/drawing/2014/main" id="{012EC517-0742-8F24-552A-11B55FD127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2" y="1236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219" name="Group 186">
                    <a:extLst>
                      <a:ext uri="{FF2B5EF4-FFF2-40B4-BE49-F238E27FC236}">
                        <a16:creationId xmlns:a16="http://schemas.microsoft.com/office/drawing/2014/main" id="{FA65D396-557F-B470-9310-4953FFAAB67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24" name="AutoShape 187">
                      <a:extLst>
                        <a:ext uri="{FF2B5EF4-FFF2-40B4-BE49-F238E27FC236}">
                          <a16:creationId xmlns:a16="http://schemas.microsoft.com/office/drawing/2014/main" id="{28C22A82-1FD1-4AF7-576F-84297021E9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5" name="AutoShape 188">
                      <a:extLst>
                        <a:ext uri="{FF2B5EF4-FFF2-40B4-BE49-F238E27FC236}">
                          <a16:creationId xmlns:a16="http://schemas.microsoft.com/office/drawing/2014/main" id="{1B79792B-F864-CACF-53F6-E01B54F7FD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6" name="AutoShape 189">
                      <a:extLst>
                        <a:ext uri="{FF2B5EF4-FFF2-40B4-BE49-F238E27FC236}">
                          <a16:creationId xmlns:a16="http://schemas.microsoft.com/office/drawing/2014/main" id="{1EF070D5-98E9-20EA-9E1F-EFD8E7D6F8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20" name="Group 190">
                    <a:extLst>
                      <a:ext uri="{FF2B5EF4-FFF2-40B4-BE49-F238E27FC236}">
                        <a16:creationId xmlns:a16="http://schemas.microsoft.com/office/drawing/2014/main" id="{52718CE8-4B15-5184-4969-A1832AAFC1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21" name="AutoShape 191">
                      <a:extLst>
                        <a:ext uri="{FF2B5EF4-FFF2-40B4-BE49-F238E27FC236}">
                          <a16:creationId xmlns:a16="http://schemas.microsoft.com/office/drawing/2014/main" id="{B5EEAAEF-A0FE-8B5E-7500-13ED209FC0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hlink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2" name="AutoShape 192">
                      <a:extLst>
                        <a:ext uri="{FF2B5EF4-FFF2-40B4-BE49-F238E27FC236}">
                          <a16:creationId xmlns:a16="http://schemas.microsoft.com/office/drawing/2014/main" id="{EBD93236-77EF-844F-54B3-92F8E79AE2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hlink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3" name="AutoShape 193">
                      <a:extLst>
                        <a:ext uri="{FF2B5EF4-FFF2-40B4-BE49-F238E27FC236}">
                          <a16:creationId xmlns:a16="http://schemas.microsoft.com/office/drawing/2014/main" id="{DB8F73F1-C2C2-239E-0FEB-5B798254BB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33CC33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208" name="Group 194">
                <a:extLst>
                  <a:ext uri="{FF2B5EF4-FFF2-40B4-BE49-F238E27FC236}">
                    <a16:creationId xmlns:a16="http://schemas.microsoft.com/office/drawing/2014/main" id="{1EDCE4D7-803C-4D35-8616-93295C3B9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0" y="3079"/>
                <a:ext cx="24" cy="112"/>
                <a:chOff x="2647" y="1773"/>
                <a:chExt cx="134" cy="634"/>
              </a:xfrm>
            </p:grpSpPr>
            <p:grpSp>
              <p:nvGrpSpPr>
                <p:cNvPr id="209" name="Group 195">
                  <a:extLst>
                    <a:ext uri="{FF2B5EF4-FFF2-40B4-BE49-F238E27FC236}">
                      <a16:creationId xmlns:a16="http://schemas.microsoft.com/office/drawing/2014/main" id="{A5492582-73D0-F3E5-4D86-B97A06636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2043"/>
                  <a:ext cx="131" cy="364"/>
                  <a:chOff x="2650" y="1773"/>
                  <a:chExt cx="131" cy="364"/>
                </a:xfrm>
              </p:grpSpPr>
              <p:sp>
                <p:nvSpPr>
                  <p:cNvPr id="214" name="AutoShape 196">
                    <a:extLst>
                      <a:ext uri="{FF2B5EF4-FFF2-40B4-BE49-F238E27FC236}">
                        <a16:creationId xmlns:a16="http://schemas.microsoft.com/office/drawing/2014/main" id="{34FB33FC-6F6A-7C05-3CA0-C375BF117F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15" name="AutoShape 197">
                    <a:extLst>
                      <a:ext uri="{FF2B5EF4-FFF2-40B4-BE49-F238E27FC236}">
                        <a16:creationId xmlns:a16="http://schemas.microsoft.com/office/drawing/2014/main" id="{F2FF1473-8866-225E-EA1B-8A15009FB6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16" name="AutoShape 198">
                    <a:extLst>
                      <a:ext uri="{FF2B5EF4-FFF2-40B4-BE49-F238E27FC236}">
                        <a16:creationId xmlns:a16="http://schemas.microsoft.com/office/drawing/2014/main" id="{B92F5515-9DC5-19DE-34E4-C169B599F1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0" name="Group 199">
                  <a:extLst>
                    <a:ext uri="{FF2B5EF4-FFF2-40B4-BE49-F238E27FC236}">
                      <a16:creationId xmlns:a16="http://schemas.microsoft.com/office/drawing/2014/main" id="{81ADEE8F-F0E7-3026-ABF4-CFEEDA3ADD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0" y="1773"/>
                  <a:ext cx="131" cy="364"/>
                  <a:chOff x="2650" y="1773"/>
                  <a:chExt cx="131" cy="364"/>
                </a:xfrm>
              </p:grpSpPr>
              <p:sp>
                <p:nvSpPr>
                  <p:cNvPr id="211" name="AutoShape 200">
                    <a:extLst>
                      <a:ext uri="{FF2B5EF4-FFF2-40B4-BE49-F238E27FC236}">
                        <a16:creationId xmlns:a16="http://schemas.microsoft.com/office/drawing/2014/main" id="{7D8CD34B-0410-5627-14BD-1253048719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12" name="AutoShape 201">
                    <a:extLst>
                      <a:ext uri="{FF2B5EF4-FFF2-40B4-BE49-F238E27FC236}">
                        <a16:creationId xmlns:a16="http://schemas.microsoft.com/office/drawing/2014/main" id="{C6A3AD85-FAB9-3C64-891A-FE2E2C48DE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13" name="AutoShape 202">
                    <a:extLst>
                      <a:ext uri="{FF2B5EF4-FFF2-40B4-BE49-F238E27FC236}">
                        <a16:creationId xmlns:a16="http://schemas.microsoft.com/office/drawing/2014/main" id="{354E3206-44B4-4D99-E420-D341E9FE20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hlink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1" name="Group 203">
              <a:extLst>
                <a:ext uri="{FF2B5EF4-FFF2-40B4-BE49-F238E27FC236}">
                  <a16:creationId xmlns:a16="http://schemas.microsoft.com/office/drawing/2014/main" id="{2B19E46D-8360-550E-558A-F6236794ACD7}"/>
                </a:ext>
              </a:extLst>
            </p:cNvPr>
            <p:cNvGrpSpPr>
              <a:grpSpLocks/>
            </p:cNvGrpSpPr>
            <p:nvPr/>
          </p:nvGrpSpPr>
          <p:grpSpPr bwMode="auto">
            <a:xfrm rot="-672040">
              <a:off x="2649" y="1006"/>
              <a:ext cx="26" cy="300"/>
              <a:chOff x="2668" y="3079"/>
              <a:chExt cx="26" cy="300"/>
            </a:xfrm>
          </p:grpSpPr>
          <p:grpSp>
            <p:nvGrpSpPr>
              <p:cNvPr id="179" name="Group 204">
                <a:extLst>
                  <a:ext uri="{FF2B5EF4-FFF2-40B4-BE49-F238E27FC236}">
                    <a16:creationId xmlns:a16="http://schemas.microsoft.com/office/drawing/2014/main" id="{279281B2-2EB5-6739-A348-A77037BEA4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8" y="3173"/>
                <a:ext cx="25" cy="206"/>
                <a:chOff x="2647" y="1236"/>
                <a:chExt cx="139" cy="1171"/>
              </a:xfrm>
            </p:grpSpPr>
            <p:grpSp>
              <p:nvGrpSpPr>
                <p:cNvPr id="189" name="Group 205">
                  <a:extLst>
                    <a:ext uri="{FF2B5EF4-FFF2-40B4-BE49-F238E27FC236}">
                      <a16:creationId xmlns:a16="http://schemas.microsoft.com/office/drawing/2014/main" id="{EA2FE5BB-9CB7-ED52-3A8B-44EE7846C4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1773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99" name="Group 206">
                    <a:extLst>
                      <a:ext uri="{FF2B5EF4-FFF2-40B4-BE49-F238E27FC236}">
                        <a16:creationId xmlns:a16="http://schemas.microsoft.com/office/drawing/2014/main" id="{637B299A-7CF3-EBD4-5AB6-A3E40B60D4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04" name="AutoShape 207">
                      <a:extLst>
                        <a:ext uri="{FF2B5EF4-FFF2-40B4-BE49-F238E27FC236}">
                          <a16:creationId xmlns:a16="http://schemas.microsoft.com/office/drawing/2014/main" id="{1774EFB8-C964-4190-13FD-499463A13B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5" name="AutoShape 208">
                      <a:extLst>
                        <a:ext uri="{FF2B5EF4-FFF2-40B4-BE49-F238E27FC236}">
                          <a16:creationId xmlns:a16="http://schemas.microsoft.com/office/drawing/2014/main" id="{F9E6C7F9-933A-3C5D-11BF-71B07B2000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6" name="AutoShape 209">
                      <a:extLst>
                        <a:ext uri="{FF2B5EF4-FFF2-40B4-BE49-F238E27FC236}">
                          <a16:creationId xmlns:a16="http://schemas.microsoft.com/office/drawing/2014/main" id="{1F9DE917-D77E-4E7B-5C77-080222284A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00" name="Group 210">
                    <a:extLst>
                      <a:ext uri="{FF2B5EF4-FFF2-40B4-BE49-F238E27FC236}">
                        <a16:creationId xmlns:a16="http://schemas.microsoft.com/office/drawing/2014/main" id="{52DF5A1B-8CD9-24A1-FDAB-E7D5642D6F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201" name="AutoShape 211">
                      <a:extLst>
                        <a:ext uri="{FF2B5EF4-FFF2-40B4-BE49-F238E27FC236}">
                          <a16:creationId xmlns:a16="http://schemas.microsoft.com/office/drawing/2014/main" id="{ABE91A9B-F08F-32FF-6993-3CD82AFBBC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2" name="AutoShape 212">
                      <a:extLst>
                        <a:ext uri="{FF2B5EF4-FFF2-40B4-BE49-F238E27FC236}">
                          <a16:creationId xmlns:a16="http://schemas.microsoft.com/office/drawing/2014/main" id="{6BE075BF-DB5E-93F8-364C-9621335FFE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3" name="AutoShape 213">
                      <a:extLst>
                        <a:ext uri="{FF2B5EF4-FFF2-40B4-BE49-F238E27FC236}">
                          <a16:creationId xmlns:a16="http://schemas.microsoft.com/office/drawing/2014/main" id="{EF6842D4-0618-1C48-A0D5-F6A88B4B0A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90" name="Group 214">
                  <a:extLst>
                    <a:ext uri="{FF2B5EF4-FFF2-40B4-BE49-F238E27FC236}">
                      <a16:creationId xmlns:a16="http://schemas.microsoft.com/office/drawing/2014/main" id="{8D481C18-74AE-073B-0AE1-5EEBBF3525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2" y="1236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91" name="Group 215">
                    <a:extLst>
                      <a:ext uri="{FF2B5EF4-FFF2-40B4-BE49-F238E27FC236}">
                        <a16:creationId xmlns:a16="http://schemas.microsoft.com/office/drawing/2014/main" id="{7C594016-C5B0-EDC3-CA30-CFF502E59D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96" name="AutoShape 216">
                      <a:extLst>
                        <a:ext uri="{FF2B5EF4-FFF2-40B4-BE49-F238E27FC236}">
                          <a16:creationId xmlns:a16="http://schemas.microsoft.com/office/drawing/2014/main" id="{942F2700-1492-E191-78AE-221AE209F4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7" name="AutoShape 217">
                      <a:extLst>
                        <a:ext uri="{FF2B5EF4-FFF2-40B4-BE49-F238E27FC236}">
                          <a16:creationId xmlns:a16="http://schemas.microsoft.com/office/drawing/2014/main" id="{DE1FB15B-03FD-6A22-6E9F-2228AF7F4C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8" name="AutoShape 218">
                      <a:extLst>
                        <a:ext uri="{FF2B5EF4-FFF2-40B4-BE49-F238E27FC236}">
                          <a16:creationId xmlns:a16="http://schemas.microsoft.com/office/drawing/2014/main" id="{96D6EE11-355F-154B-3B28-4B26E843FE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92" name="Group 219">
                    <a:extLst>
                      <a:ext uri="{FF2B5EF4-FFF2-40B4-BE49-F238E27FC236}">
                        <a16:creationId xmlns:a16="http://schemas.microsoft.com/office/drawing/2014/main" id="{88C1CA39-D4B0-FE26-C174-7C90B430027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93" name="AutoShape 220">
                      <a:extLst>
                        <a:ext uri="{FF2B5EF4-FFF2-40B4-BE49-F238E27FC236}">
                          <a16:creationId xmlns:a16="http://schemas.microsoft.com/office/drawing/2014/main" id="{1DD889CA-E213-01A9-9433-577167111C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4" name="AutoShape 221">
                      <a:extLst>
                        <a:ext uri="{FF2B5EF4-FFF2-40B4-BE49-F238E27FC236}">
                          <a16:creationId xmlns:a16="http://schemas.microsoft.com/office/drawing/2014/main" id="{749C07DD-2103-139C-192D-C52154A6BC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5" name="AutoShape 222">
                      <a:extLst>
                        <a:ext uri="{FF2B5EF4-FFF2-40B4-BE49-F238E27FC236}">
                          <a16:creationId xmlns:a16="http://schemas.microsoft.com/office/drawing/2014/main" id="{58A6DD24-8254-6DEC-73E1-4ED1D259E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80" name="Group 223">
                <a:extLst>
                  <a:ext uri="{FF2B5EF4-FFF2-40B4-BE49-F238E27FC236}">
                    <a16:creationId xmlns:a16="http://schemas.microsoft.com/office/drawing/2014/main" id="{9C9F98D5-7AA3-25AE-9929-A7C04B474E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079"/>
                <a:ext cx="24" cy="112"/>
                <a:chOff x="2647" y="1773"/>
                <a:chExt cx="134" cy="634"/>
              </a:xfrm>
            </p:grpSpPr>
            <p:grpSp>
              <p:nvGrpSpPr>
                <p:cNvPr id="181" name="Group 224">
                  <a:extLst>
                    <a:ext uri="{FF2B5EF4-FFF2-40B4-BE49-F238E27FC236}">
                      <a16:creationId xmlns:a16="http://schemas.microsoft.com/office/drawing/2014/main" id="{9B12C608-0B17-8A18-D573-66F6D4CB5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2043"/>
                  <a:ext cx="131" cy="364"/>
                  <a:chOff x="2650" y="1773"/>
                  <a:chExt cx="131" cy="364"/>
                </a:xfrm>
              </p:grpSpPr>
              <p:sp>
                <p:nvSpPr>
                  <p:cNvPr id="186" name="AutoShape 225">
                    <a:extLst>
                      <a:ext uri="{FF2B5EF4-FFF2-40B4-BE49-F238E27FC236}">
                        <a16:creationId xmlns:a16="http://schemas.microsoft.com/office/drawing/2014/main" id="{9170B63A-7C83-898D-6F8E-61410E2A7E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87" name="AutoShape 226">
                    <a:extLst>
                      <a:ext uri="{FF2B5EF4-FFF2-40B4-BE49-F238E27FC236}">
                        <a16:creationId xmlns:a16="http://schemas.microsoft.com/office/drawing/2014/main" id="{37A071C5-3C58-9185-4CD8-05C490F9F3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88" name="AutoShape 227">
                    <a:extLst>
                      <a:ext uri="{FF2B5EF4-FFF2-40B4-BE49-F238E27FC236}">
                        <a16:creationId xmlns:a16="http://schemas.microsoft.com/office/drawing/2014/main" id="{D397EA82-57DF-51B9-DC80-F561DA983C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82" name="Group 228">
                  <a:extLst>
                    <a:ext uri="{FF2B5EF4-FFF2-40B4-BE49-F238E27FC236}">
                      <a16:creationId xmlns:a16="http://schemas.microsoft.com/office/drawing/2014/main" id="{47F00111-3FC1-CEC1-BE9F-7F7EF504E5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0" y="1773"/>
                  <a:ext cx="131" cy="364"/>
                  <a:chOff x="2650" y="1773"/>
                  <a:chExt cx="131" cy="364"/>
                </a:xfrm>
              </p:grpSpPr>
              <p:sp>
                <p:nvSpPr>
                  <p:cNvPr id="183" name="AutoShape 229">
                    <a:extLst>
                      <a:ext uri="{FF2B5EF4-FFF2-40B4-BE49-F238E27FC236}">
                        <a16:creationId xmlns:a16="http://schemas.microsoft.com/office/drawing/2014/main" id="{F7C0278E-4BE0-5288-B7D5-F85694408C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84" name="AutoShape 230">
                    <a:extLst>
                      <a:ext uri="{FF2B5EF4-FFF2-40B4-BE49-F238E27FC236}">
                        <a16:creationId xmlns:a16="http://schemas.microsoft.com/office/drawing/2014/main" id="{5B193E71-A42C-1796-EE3E-E789E2EF2B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85" name="AutoShape 231">
                    <a:extLst>
                      <a:ext uri="{FF2B5EF4-FFF2-40B4-BE49-F238E27FC236}">
                        <a16:creationId xmlns:a16="http://schemas.microsoft.com/office/drawing/2014/main" id="{49D09198-7178-5498-2CD0-B06FB82B04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2" name="Group 232">
              <a:extLst>
                <a:ext uri="{FF2B5EF4-FFF2-40B4-BE49-F238E27FC236}">
                  <a16:creationId xmlns:a16="http://schemas.microsoft.com/office/drawing/2014/main" id="{9E494774-BDB6-CF35-4297-99628A5E81CB}"/>
                </a:ext>
              </a:extLst>
            </p:cNvPr>
            <p:cNvGrpSpPr>
              <a:grpSpLocks/>
            </p:cNvGrpSpPr>
            <p:nvPr/>
          </p:nvGrpSpPr>
          <p:grpSpPr bwMode="auto">
            <a:xfrm rot="-672040">
              <a:off x="3081" y="1000"/>
              <a:ext cx="26" cy="300"/>
              <a:chOff x="3100" y="3073"/>
              <a:chExt cx="26" cy="300"/>
            </a:xfrm>
          </p:grpSpPr>
          <p:grpSp>
            <p:nvGrpSpPr>
              <p:cNvPr id="151" name="Group 233">
                <a:extLst>
                  <a:ext uri="{FF2B5EF4-FFF2-40B4-BE49-F238E27FC236}">
                    <a16:creationId xmlns:a16="http://schemas.microsoft.com/office/drawing/2014/main" id="{A8AC0F5C-B78E-888B-1DD4-FDC024D4F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0" y="3167"/>
                <a:ext cx="25" cy="206"/>
                <a:chOff x="2647" y="1236"/>
                <a:chExt cx="139" cy="1171"/>
              </a:xfrm>
            </p:grpSpPr>
            <p:grpSp>
              <p:nvGrpSpPr>
                <p:cNvPr id="161" name="Group 234">
                  <a:extLst>
                    <a:ext uri="{FF2B5EF4-FFF2-40B4-BE49-F238E27FC236}">
                      <a16:creationId xmlns:a16="http://schemas.microsoft.com/office/drawing/2014/main" id="{62F7D478-A747-9E8F-441F-3994637AA2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1773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71" name="Group 235">
                    <a:extLst>
                      <a:ext uri="{FF2B5EF4-FFF2-40B4-BE49-F238E27FC236}">
                        <a16:creationId xmlns:a16="http://schemas.microsoft.com/office/drawing/2014/main" id="{59369FD8-E77A-8A5B-6D5A-8AB2AEABFC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76" name="AutoShape 236">
                      <a:extLst>
                        <a:ext uri="{FF2B5EF4-FFF2-40B4-BE49-F238E27FC236}">
                          <a16:creationId xmlns:a16="http://schemas.microsoft.com/office/drawing/2014/main" id="{22F7F2F9-5FAD-6322-D73A-B25CEC9FEB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7" name="AutoShape 237">
                      <a:extLst>
                        <a:ext uri="{FF2B5EF4-FFF2-40B4-BE49-F238E27FC236}">
                          <a16:creationId xmlns:a16="http://schemas.microsoft.com/office/drawing/2014/main" id="{BB6FE3AC-C092-54D6-F63C-8AB85E4797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8" name="AutoShape 238">
                      <a:extLst>
                        <a:ext uri="{FF2B5EF4-FFF2-40B4-BE49-F238E27FC236}">
                          <a16:creationId xmlns:a16="http://schemas.microsoft.com/office/drawing/2014/main" id="{1C3B434F-0C32-C011-DA9A-5A3EF54316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72" name="Group 239">
                    <a:extLst>
                      <a:ext uri="{FF2B5EF4-FFF2-40B4-BE49-F238E27FC236}">
                        <a16:creationId xmlns:a16="http://schemas.microsoft.com/office/drawing/2014/main" id="{5FAD7BD2-1017-2991-6D2F-A841AB69BA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73" name="AutoShape 240">
                      <a:extLst>
                        <a:ext uri="{FF2B5EF4-FFF2-40B4-BE49-F238E27FC236}">
                          <a16:creationId xmlns:a16="http://schemas.microsoft.com/office/drawing/2014/main" id="{4678D91C-B8F7-8467-6D80-48CEC9A082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4" name="AutoShape 241">
                      <a:extLst>
                        <a:ext uri="{FF2B5EF4-FFF2-40B4-BE49-F238E27FC236}">
                          <a16:creationId xmlns:a16="http://schemas.microsoft.com/office/drawing/2014/main" id="{91ACF389-3081-BDBA-A534-D12C156109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5" name="AutoShape 242">
                      <a:extLst>
                        <a:ext uri="{FF2B5EF4-FFF2-40B4-BE49-F238E27FC236}">
                          <a16:creationId xmlns:a16="http://schemas.microsoft.com/office/drawing/2014/main" id="{374162EA-5A31-2133-1EF1-6FE0A59CDD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62" name="Group 243">
                  <a:extLst>
                    <a:ext uri="{FF2B5EF4-FFF2-40B4-BE49-F238E27FC236}">
                      <a16:creationId xmlns:a16="http://schemas.microsoft.com/office/drawing/2014/main" id="{4519B47C-240A-CDD2-5C4F-3C5B0931AA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2" y="1236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63" name="Group 244">
                    <a:extLst>
                      <a:ext uri="{FF2B5EF4-FFF2-40B4-BE49-F238E27FC236}">
                        <a16:creationId xmlns:a16="http://schemas.microsoft.com/office/drawing/2014/main" id="{B56DC724-6F71-C28E-B34B-A97C55C1D1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68" name="AutoShape 245">
                      <a:extLst>
                        <a:ext uri="{FF2B5EF4-FFF2-40B4-BE49-F238E27FC236}">
                          <a16:creationId xmlns:a16="http://schemas.microsoft.com/office/drawing/2014/main" id="{E1F54F27-EB0D-AA5E-F6EC-CCA565FC19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9" name="AutoShape 246">
                      <a:extLst>
                        <a:ext uri="{FF2B5EF4-FFF2-40B4-BE49-F238E27FC236}">
                          <a16:creationId xmlns:a16="http://schemas.microsoft.com/office/drawing/2014/main" id="{73C8480E-22BD-3351-5F0B-A9C362FAFA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70" name="AutoShape 247">
                      <a:extLst>
                        <a:ext uri="{FF2B5EF4-FFF2-40B4-BE49-F238E27FC236}">
                          <a16:creationId xmlns:a16="http://schemas.microsoft.com/office/drawing/2014/main" id="{3070CAD4-DA85-1CC8-D2EE-411E43A4CD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64" name="Group 248">
                    <a:extLst>
                      <a:ext uri="{FF2B5EF4-FFF2-40B4-BE49-F238E27FC236}">
                        <a16:creationId xmlns:a16="http://schemas.microsoft.com/office/drawing/2014/main" id="{B6F50257-7A11-8412-A50F-B8DBB4581C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65" name="AutoShape 249">
                      <a:extLst>
                        <a:ext uri="{FF2B5EF4-FFF2-40B4-BE49-F238E27FC236}">
                          <a16:creationId xmlns:a16="http://schemas.microsoft.com/office/drawing/2014/main" id="{3F5EE326-A59E-C4F5-C341-BB92027830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6" name="AutoShape 250">
                      <a:extLst>
                        <a:ext uri="{FF2B5EF4-FFF2-40B4-BE49-F238E27FC236}">
                          <a16:creationId xmlns:a16="http://schemas.microsoft.com/office/drawing/2014/main" id="{898CB870-54C7-7395-5AAF-FB6E8826C4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7" name="AutoShape 251">
                      <a:extLst>
                        <a:ext uri="{FF2B5EF4-FFF2-40B4-BE49-F238E27FC236}">
                          <a16:creationId xmlns:a16="http://schemas.microsoft.com/office/drawing/2014/main" id="{E2E7C904-977D-5413-6575-3B0B7E470C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52" name="Group 252">
                <a:extLst>
                  <a:ext uri="{FF2B5EF4-FFF2-40B4-BE49-F238E27FC236}">
                    <a16:creationId xmlns:a16="http://schemas.microsoft.com/office/drawing/2014/main" id="{8E8A988B-AF1B-2CA8-0232-C48DADA892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2" y="3073"/>
                <a:ext cx="24" cy="112"/>
                <a:chOff x="2647" y="1773"/>
                <a:chExt cx="134" cy="634"/>
              </a:xfrm>
            </p:grpSpPr>
            <p:grpSp>
              <p:nvGrpSpPr>
                <p:cNvPr id="153" name="Group 253">
                  <a:extLst>
                    <a:ext uri="{FF2B5EF4-FFF2-40B4-BE49-F238E27FC236}">
                      <a16:creationId xmlns:a16="http://schemas.microsoft.com/office/drawing/2014/main" id="{75EA51AC-8C61-A775-3189-02B4932DDD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2043"/>
                  <a:ext cx="131" cy="364"/>
                  <a:chOff x="2650" y="1773"/>
                  <a:chExt cx="131" cy="364"/>
                </a:xfrm>
              </p:grpSpPr>
              <p:sp>
                <p:nvSpPr>
                  <p:cNvPr id="158" name="AutoShape 254">
                    <a:extLst>
                      <a:ext uri="{FF2B5EF4-FFF2-40B4-BE49-F238E27FC236}">
                        <a16:creationId xmlns:a16="http://schemas.microsoft.com/office/drawing/2014/main" id="{9F2C70FF-72B8-7D98-E566-700CF9BF4B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59" name="AutoShape 255">
                    <a:extLst>
                      <a:ext uri="{FF2B5EF4-FFF2-40B4-BE49-F238E27FC236}">
                        <a16:creationId xmlns:a16="http://schemas.microsoft.com/office/drawing/2014/main" id="{58C973F1-93E1-1F47-5C2E-855B0AC767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60" name="AutoShape 256">
                    <a:extLst>
                      <a:ext uri="{FF2B5EF4-FFF2-40B4-BE49-F238E27FC236}">
                        <a16:creationId xmlns:a16="http://schemas.microsoft.com/office/drawing/2014/main" id="{48C2E05A-69B8-2154-460D-A67C39518A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4" name="Group 257">
                  <a:extLst>
                    <a:ext uri="{FF2B5EF4-FFF2-40B4-BE49-F238E27FC236}">
                      <a16:creationId xmlns:a16="http://schemas.microsoft.com/office/drawing/2014/main" id="{3C08A0EF-C9C1-2E7A-122C-CE4E6CDAF8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0" y="1773"/>
                  <a:ext cx="131" cy="364"/>
                  <a:chOff x="2650" y="1773"/>
                  <a:chExt cx="131" cy="364"/>
                </a:xfrm>
              </p:grpSpPr>
              <p:sp>
                <p:nvSpPr>
                  <p:cNvPr id="155" name="AutoShape 258">
                    <a:extLst>
                      <a:ext uri="{FF2B5EF4-FFF2-40B4-BE49-F238E27FC236}">
                        <a16:creationId xmlns:a16="http://schemas.microsoft.com/office/drawing/2014/main" id="{2329F71B-1384-4585-CFCF-DC0A3A2DCF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56" name="AutoShape 259">
                    <a:extLst>
                      <a:ext uri="{FF2B5EF4-FFF2-40B4-BE49-F238E27FC236}">
                        <a16:creationId xmlns:a16="http://schemas.microsoft.com/office/drawing/2014/main" id="{E999387E-0D91-7B94-270C-E0CFFA18EC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57" name="AutoShape 260">
                    <a:extLst>
                      <a:ext uri="{FF2B5EF4-FFF2-40B4-BE49-F238E27FC236}">
                        <a16:creationId xmlns:a16="http://schemas.microsoft.com/office/drawing/2014/main" id="{EAC3E6D1-99F3-2C27-2D26-F08910D8AD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3" name="Group 261">
              <a:extLst>
                <a:ext uri="{FF2B5EF4-FFF2-40B4-BE49-F238E27FC236}">
                  <a16:creationId xmlns:a16="http://schemas.microsoft.com/office/drawing/2014/main" id="{551906C2-28A7-AEF6-B83A-593FAF66AC6F}"/>
                </a:ext>
              </a:extLst>
            </p:cNvPr>
            <p:cNvGrpSpPr>
              <a:grpSpLocks/>
            </p:cNvGrpSpPr>
            <p:nvPr/>
          </p:nvGrpSpPr>
          <p:grpSpPr bwMode="auto">
            <a:xfrm rot="-837668">
              <a:off x="3837" y="1009"/>
              <a:ext cx="26" cy="300"/>
              <a:chOff x="3856" y="3082"/>
              <a:chExt cx="26" cy="300"/>
            </a:xfrm>
          </p:grpSpPr>
          <p:grpSp>
            <p:nvGrpSpPr>
              <p:cNvPr id="123" name="Group 262">
                <a:extLst>
                  <a:ext uri="{FF2B5EF4-FFF2-40B4-BE49-F238E27FC236}">
                    <a16:creationId xmlns:a16="http://schemas.microsoft.com/office/drawing/2014/main" id="{F174A6D5-A990-A8A1-E601-9D8DF05A6D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6" y="3176"/>
                <a:ext cx="25" cy="206"/>
                <a:chOff x="2647" y="1236"/>
                <a:chExt cx="139" cy="1171"/>
              </a:xfrm>
            </p:grpSpPr>
            <p:grpSp>
              <p:nvGrpSpPr>
                <p:cNvPr id="133" name="Group 263">
                  <a:extLst>
                    <a:ext uri="{FF2B5EF4-FFF2-40B4-BE49-F238E27FC236}">
                      <a16:creationId xmlns:a16="http://schemas.microsoft.com/office/drawing/2014/main" id="{328F143A-E47F-0148-CFAE-D4EDB960A9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1773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43" name="Group 264">
                    <a:extLst>
                      <a:ext uri="{FF2B5EF4-FFF2-40B4-BE49-F238E27FC236}">
                        <a16:creationId xmlns:a16="http://schemas.microsoft.com/office/drawing/2014/main" id="{BBA459B9-89E5-80A0-9C36-B4AD7A247E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48" name="AutoShape 265">
                      <a:extLst>
                        <a:ext uri="{FF2B5EF4-FFF2-40B4-BE49-F238E27FC236}">
                          <a16:creationId xmlns:a16="http://schemas.microsoft.com/office/drawing/2014/main" id="{CE8176BF-CCBF-468D-C619-184E8D281A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9" name="AutoShape 266">
                      <a:extLst>
                        <a:ext uri="{FF2B5EF4-FFF2-40B4-BE49-F238E27FC236}">
                          <a16:creationId xmlns:a16="http://schemas.microsoft.com/office/drawing/2014/main" id="{EDB3D536-6C0F-7CE1-BC5D-9CDC7AD162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0" name="AutoShape 267">
                      <a:extLst>
                        <a:ext uri="{FF2B5EF4-FFF2-40B4-BE49-F238E27FC236}">
                          <a16:creationId xmlns:a16="http://schemas.microsoft.com/office/drawing/2014/main" id="{E5F85560-D152-ABDA-7ADB-C9F3A50583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44" name="Group 268">
                    <a:extLst>
                      <a:ext uri="{FF2B5EF4-FFF2-40B4-BE49-F238E27FC236}">
                        <a16:creationId xmlns:a16="http://schemas.microsoft.com/office/drawing/2014/main" id="{7AEEEB90-323B-E5E6-5CE2-968B9B26F9F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45" name="AutoShape 269">
                      <a:extLst>
                        <a:ext uri="{FF2B5EF4-FFF2-40B4-BE49-F238E27FC236}">
                          <a16:creationId xmlns:a16="http://schemas.microsoft.com/office/drawing/2014/main" id="{C7D516C3-EAD8-B1D2-941A-15D49D0285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6" name="AutoShape 270">
                      <a:extLst>
                        <a:ext uri="{FF2B5EF4-FFF2-40B4-BE49-F238E27FC236}">
                          <a16:creationId xmlns:a16="http://schemas.microsoft.com/office/drawing/2014/main" id="{B987EF84-936C-40ED-50E3-9CB855C4D1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7" name="AutoShape 271">
                      <a:extLst>
                        <a:ext uri="{FF2B5EF4-FFF2-40B4-BE49-F238E27FC236}">
                          <a16:creationId xmlns:a16="http://schemas.microsoft.com/office/drawing/2014/main" id="{1F4EB0BE-8415-3AA0-8695-A7C1CB2B4E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34" name="Group 272">
                  <a:extLst>
                    <a:ext uri="{FF2B5EF4-FFF2-40B4-BE49-F238E27FC236}">
                      <a16:creationId xmlns:a16="http://schemas.microsoft.com/office/drawing/2014/main" id="{543575E7-0ADD-9C08-687F-B707F838A3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2" y="1236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35" name="Group 273">
                    <a:extLst>
                      <a:ext uri="{FF2B5EF4-FFF2-40B4-BE49-F238E27FC236}">
                        <a16:creationId xmlns:a16="http://schemas.microsoft.com/office/drawing/2014/main" id="{84D27EEF-58DA-7B9E-3B05-2342C10C06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40" name="AutoShape 274">
                      <a:extLst>
                        <a:ext uri="{FF2B5EF4-FFF2-40B4-BE49-F238E27FC236}">
                          <a16:creationId xmlns:a16="http://schemas.microsoft.com/office/drawing/2014/main" id="{A195529E-BD80-DB2D-FF7E-6D2E3B6561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1" name="AutoShape 275">
                      <a:extLst>
                        <a:ext uri="{FF2B5EF4-FFF2-40B4-BE49-F238E27FC236}">
                          <a16:creationId xmlns:a16="http://schemas.microsoft.com/office/drawing/2014/main" id="{6A7D8C5D-6A7F-6B1B-1D96-F90D4F9AB0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2" name="AutoShape 276">
                      <a:extLst>
                        <a:ext uri="{FF2B5EF4-FFF2-40B4-BE49-F238E27FC236}">
                          <a16:creationId xmlns:a16="http://schemas.microsoft.com/office/drawing/2014/main" id="{464CDE40-4FE4-F297-03E7-98F7C3C4B9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6" name="Group 277">
                    <a:extLst>
                      <a:ext uri="{FF2B5EF4-FFF2-40B4-BE49-F238E27FC236}">
                        <a16:creationId xmlns:a16="http://schemas.microsoft.com/office/drawing/2014/main" id="{F8885E5E-FF68-7B48-83A2-1253DC3C3E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37" name="AutoShape 278">
                      <a:extLst>
                        <a:ext uri="{FF2B5EF4-FFF2-40B4-BE49-F238E27FC236}">
                          <a16:creationId xmlns:a16="http://schemas.microsoft.com/office/drawing/2014/main" id="{1A57C4D8-9DAC-3D29-307D-79130A5623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8" name="AutoShape 279">
                      <a:extLst>
                        <a:ext uri="{FF2B5EF4-FFF2-40B4-BE49-F238E27FC236}">
                          <a16:creationId xmlns:a16="http://schemas.microsoft.com/office/drawing/2014/main" id="{0FC16F8F-F9C7-BB5D-18AD-7566DD5F55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AutoShape 280">
                      <a:extLst>
                        <a:ext uri="{FF2B5EF4-FFF2-40B4-BE49-F238E27FC236}">
                          <a16:creationId xmlns:a16="http://schemas.microsoft.com/office/drawing/2014/main" id="{D39ACE37-1434-8E4C-B2CB-5D39EA91DD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24" name="Group 281">
                <a:extLst>
                  <a:ext uri="{FF2B5EF4-FFF2-40B4-BE49-F238E27FC236}">
                    <a16:creationId xmlns:a16="http://schemas.microsoft.com/office/drawing/2014/main" id="{EA999A8B-6042-6773-4094-4496C0B4DA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8" y="3082"/>
                <a:ext cx="24" cy="112"/>
                <a:chOff x="2647" y="1773"/>
                <a:chExt cx="134" cy="634"/>
              </a:xfrm>
            </p:grpSpPr>
            <p:grpSp>
              <p:nvGrpSpPr>
                <p:cNvPr id="125" name="Group 282">
                  <a:extLst>
                    <a:ext uri="{FF2B5EF4-FFF2-40B4-BE49-F238E27FC236}">
                      <a16:creationId xmlns:a16="http://schemas.microsoft.com/office/drawing/2014/main" id="{8D8106F1-B669-F97F-685E-F72D1E4399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2043"/>
                  <a:ext cx="131" cy="364"/>
                  <a:chOff x="2650" y="1773"/>
                  <a:chExt cx="131" cy="364"/>
                </a:xfrm>
              </p:grpSpPr>
              <p:sp>
                <p:nvSpPr>
                  <p:cNvPr id="130" name="AutoShape 283">
                    <a:extLst>
                      <a:ext uri="{FF2B5EF4-FFF2-40B4-BE49-F238E27FC236}">
                        <a16:creationId xmlns:a16="http://schemas.microsoft.com/office/drawing/2014/main" id="{FBE479DC-FD5B-598F-8F52-DCF14C4F05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31" name="AutoShape 284">
                    <a:extLst>
                      <a:ext uri="{FF2B5EF4-FFF2-40B4-BE49-F238E27FC236}">
                        <a16:creationId xmlns:a16="http://schemas.microsoft.com/office/drawing/2014/main" id="{A79202FE-AD7D-DA15-01A4-E29B675F03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32" name="AutoShape 285">
                    <a:extLst>
                      <a:ext uri="{FF2B5EF4-FFF2-40B4-BE49-F238E27FC236}">
                        <a16:creationId xmlns:a16="http://schemas.microsoft.com/office/drawing/2014/main" id="{E415CC51-C7D8-8947-10B1-A815A305D9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6" name="Group 286">
                  <a:extLst>
                    <a:ext uri="{FF2B5EF4-FFF2-40B4-BE49-F238E27FC236}">
                      <a16:creationId xmlns:a16="http://schemas.microsoft.com/office/drawing/2014/main" id="{EC6C2962-7521-00DF-4B3D-180367BDA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0" y="1773"/>
                  <a:ext cx="131" cy="364"/>
                  <a:chOff x="2650" y="1773"/>
                  <a:chExt cx="131" cy="364"/>
                </a:xfrm>
              </p:grpSpPr>
              <p:sp>
                <p:nvSpPr>
                  <p:cNvPr id="127" name="AutoShape 287">
                    <a:extLst>
                      <a:ext uri="{FF2B5EF4-FFF2-40B4-BE49-F238E27FC236}">
                        <a16:creationId xmlns:a16="http://schemas.microsoft.com/office/drawing/2014/main" id="{2A36D7D8-6B17-C421-55A7-2F3D5DEA93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28" name="AutoShape 288">
                    <a:extLst>
                      <a:ext uri="{FF2B5EF4-FFF2-40B4-BE49-F238E27FC236}">
                        <a16:creationId xmlns:a16="http://schemas.microsoft.com/office/drawing/2014/main" id="{C67D1DD3-AF5C-7C6A-1662-F5ED6542D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29" name="AutoShape 289">
                    <a:extLst>
                      <a:ext uri="{FF2B5EF4-FFF2-40B4-BE49-F238E27FC236}">
                        <a16:creationId xmlns:a16="http://schemas.microsoft.com/office/drawing/2014/main" id="{3FCE5ED8-E5E3-88C3-585C-D0F1D1F5B1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4" name="AutoShape 290">
              <a:extLst>
                <a:ext uri="{FF2B5EF4-FFF2-40B4-BE49-F238E27FC236}">
                  <a16:creationId xmlns:a16="http://schemas.microsoft.com/office/drawing/2014/main" id="{45A1DC26-B0B2-A64D-7AEA-B1C75FDF2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768"/>
              <a:ext cx="783" cy="190"/>
            </a:xfrm>
            <a:prstGeom prst="leftArrow">
              <a:avLst>
                <a:gd name="adj1" fmla="val 50000"/>
                <a:gd name="adj2" fmla="val 103026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5" name="Text Box 291">
              <a:extLst>
                <a:ext uri="{FF2B5EF4-FFF2-40B4-BE49-F238E27FC236}">
                  <a16:creationId xmlns:a16="http://schemas.microsoft.com/office/drawing/2014/main" id="{6C12F44E-96C4-C45D-C6DF-34B2EF359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558"/>
              <a:ext cx="10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 eaLnBrk="0" hangingPunct="0"/>
              <a:r>
                <a:rPr lang="en-GB" sz="2000" b="0" i="1" dirty="0">
                  <a:solidFill>
                    <a:schemeClr val="tx1"/>
                  </a:solidFill>
                </a:rPr>
                <a:t>0.8g forward</a:t>
              </a:r>
            </a:p>
          </p:txBody>
        </p:sp>
        <p:sp>
          <p:nvSpPr>
            <p:cNvPr id="26" name="Rectangle 292" descr="Oak">
              <a:extLst>
                <a:ext uri="{FF2B5EF4-FFF2-40B4-BE49-F238E27FC236}">
                  <a16:creationId xmlns:a16="http://schemas.microsoft.com/office/drawing/2014/main" id="{D069A18E-2425-2D61-B8BB-0953B9B2B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" y="1202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Rectangle 293" descr="Oak">
              <a:extLst>
                <a:ext uri="{FF2B5EF4-FFF2-40B4-BE49-F238E27FC236}">
                  <a16:creationId xmlns:a16="http://schemas.microsoft.com/office/drawing/2014/main" id="{689E5435-BCE1-3F96-1912-8242DB028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" y="1203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Rectangle 294" descr="Oak">
              <a:extLst>
                <a:ext uri="{FF2B5EF4-FFF2-40B4-BE49-F238E27FC236}">
                  <a16:creationId xmlns:a16="http://schemas.microsoft.com/office/drawing/2014/main" id="{D4AC4C26-50CD-B4C9-1EE1-8100A7B84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2" y="1202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Rectangle 295" descr="Oak">
              <a:extLst>
                <a:ext uri="{FF2B5EF4-FFF2-40B4-BE49-F238E27FC236}">
                  <a16:creationId xmlns:a16="http://schemas.microsoft.com/office/drawing/2014/main" id="{9629950D-D3DC-1288-211C-BE26F33D3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" y="1201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0" name="Group 296">
              <a:extLst>
                <a:ext uri="{FF2B5EF4-FFF2-40B4-BE49-F238E27FC236}">
                  <a16:creationId xmlns:a16="http://schemas.microsoft.com/office/drawing/2014/main" id="{DFCE9444-60B6-42C5-047A-ABFB1BA0816A}"/>
                </a:ext>
              </a:extLst>
            </p:cNvPr>
            <p:cNvGrpSpPr>
              <a:grpSpLocks/>
            </p:cNvGrpSpPr>
            <p:nvPr/>
          </p:nvGrpSpPr>
          <p:grpSpPr bwMode="auto">
            <a:xfrm rot="-715624">
              <a:off x="3473" y="1001"/>
              <a:ext cx="26" cy="300"/>
              <a:chOff x="3492" y="3074"/>
              <a:chExt cx="26" cy="300"/>
            </a:xfrm>
          </p:grpSpPr>
          <p:grpSp>
            <p:nvGrpSpPr>
              <p:cNvPr id="95" name="Group 297">
                <a:extLst>
                  <a:ext uri="{FF2B5EF4-FFF2-40B4-BE49-F238E27FC236}">
                    <a16:creationId xmlns:a16="http://schemas.microsoft.com/office/drawing/2014/main" id="{814BD98F-9646-2439-840F-7935F99937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2" y="3168"/>
                <a:ext cx="25" cy="206"/>
                <a:chOff x="2647" y="1236"/>
                <a:chExt cx="139" cy="1171"/>
              </a:xfrm>
            </p:grpSpPr>
            <p:grpSp>
              <p:nvGrpSpPr>
                <p:cNvPr id="105" name="Group 298">
                  <a:extLst>
                    <a:ext uri="{FF2B5EF4-FFF2-40B4-BE49-F238E27FC236}">
                      <a16:creationId xmlns:a16="http://schemas.microsoft.com/office/drawing/2014/main" id="{3E9F00D6-4443-2968-7CBB-C555EDBBFD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1773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15" name="Group 299">
                    <a:extLst>
                      <a:ext uri="{FF2B5EF4-FFF2-40B4-BE49-F238E27FC236}">
                        <a16:creationId xmlns:a16="http://schemas.microsoft.com/office/drawing/2014/main" id="{540248CF-809D-B226-7E96-F1AA69D1F9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20" name="AutoShape 300">
                      <a:extLst>
                        <a:ext uri="{FF2B5EF4-FFF2-40B4-BE49-F238E27FC236}">
                          <a16:creationId xmlns:a16="http://schemas.microsoft.com/office/drawing/2014/main" id="{FC59BEDB-C921-E31D-7194-31699D1335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1" name="AutoShape 301">
                      <a:extLst>
                        <a:ext uri="{FF2B5EF4-FFF2-40B4-BE49-F238E27FC236}">
                          <a16:creationId xmlns:a16="http://schemas.microsoft.com/office/drawing/2014/main" id="{061FE7E2-229C-E4F6-EF5B-73A0DB09EC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2" name="AutoShape 302">
                      <a:extLst>
                        <a:ext uri="{FF2B5EF4-FFF2-40B4-BE49-F238E27FC236}">
                          <a16:creationId xmlns:a16="http://schemas.microsoft.com/office/drawing/2014/main" id="{0E04DAEA-FABA-2F72-B791-A28A162C17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16" name="Group 303">
                    <a:extLst>
                      <a:ext uri="{FF2B5EF4-FFF2-40B4-BE49-F238E27FC236}">
                        <a16:creationId xmlns:a16="http://schemas.microsoft.com/office/drawing/2014/main" id="{D2485FAA-6EC2-5720-E648-E3C3F70ED0D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17" name="AutoShape 304">
                      <a:extLst>
                        <a:ext uri="{FF2B5EF4-FFF2-40B4-BE49-F238E27FC236}">
                          <a16:creationId xmlns:a16="http://schemas.microsoft.com/office/drawing/2014/main" id="{9DCCC2D9-D526-4E3B-A639-23FCC84AD4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8" name="AutoShape 305">
                      <a:extLst>
                        <a:ext uri="{FF2B5EF4-FFF2-40B4-BE49-F238E27FC236}">
                          <a16:creationId xmlns:a16="http://schemas.microsoft.com/office/drawing/2014/main" id="{3554D936-4A9F-0B34-F61D-0C9B96114A9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9" name="AutoShape 306">
                      <a:extLst>
                        <a:ext uri="{FF2B5EF4-FFF2-40B4-BE49-F238E27FC236}">
                          <a16:creationId xmlns:a16="http://schemas.microsoft.com/office/drawing/2014/main" id="{0B845A77-171D-90D6-E177-2FC45B3031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06" name="Group 307">
                  <a:extLst>
                    <a:ext uri="{FF2B5EF4-FFF2-40B4-BE49-F238E27FC236}">
                      <a16:creationId xmlns:a16="http://schemas.microsoft.com/office/drawing/2014/main" id="{B55BF2CE-FB60-967C-344F-E3A45EF963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2" y="1236"/>
                  <a:ext cx="134" cy="634"/>
                  <a:chOff x="2647" y="1773"/>
                  <a:chExt cx="134" cy="634"/>
                </a:xfrm>
              </p:grpSpPr>
              <p:grpSp>
                <p:nvGrpSpPr>
                  <p:cNvPr id="107" name="Group 308">
                    <a:extLst>
                      <a:ext uri="{FF2B5EF4-FFF2-40B4-BE49-F238E27FC236}">
                        <a16:creationId xmlns:a16="http://schemas.microsoft.com/office/drawing/2014/main" id="{B930A704-E4DA-36AA-CEC5-2F610747B8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12" name="AutoShape 309">
                      <a:extLst>
                        <a:ext uri="{FF2B5EF4-FFF2-40B4-BE49-F238E27FC236}">
                          <a16:creationId xmlns:a16="http://schemas.microsoft.com/office/drawing/2014/main" id="{49240600-6598-3D4D-2932-1CA274DEDF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3" name="AutoShape 310">
                      <a:extLst>
                        <a:ext uri="{FF2B5EF4-FFF2-40B4-BE49-F238E27FC236}">
                          <a16:creationId xmlns:a16="http://schemas.microsoft.com/office/drawing/2014/main" id="{0FE45828-E54D-2169-77CE-A4E141BADB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4" name="AutoShape 311">
                      <a:extLst>
                        <a:ext uri="{FF2B5EF4-FFF2-40B4-BE49-F238E27FC236}">
                          <a16:creationId xmlns:a16="http://schemas.microsoft.com/office/drawing/2014/main" id="{59016C23-9943-ED00-423F-922725B28D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8" name="Group 312">
                    <a:extLst>
                      <a:ext uri="{FF2B5EF4-FFF2-40B4-BE49-F238E27FC236}">
                        <a16:creationId xmlns:a16="http://schemas.microsoft.com/office/drawing/2014/main" id="{D6CFF1FD-C33A-4056-C021-774F8DBA1C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109" name="AutoShape 313">
                      <a:extLst>
                        <a:ext uri="{FF2B5EF4-FFF2-40B4-BE49-F238E27FC236}">
                          <a16:creationId xmlns:a16="http://schemas.microsoft.com/office/drawing/2014/main" id="{32771DEB-F3B6-FA75-2AD8-86C070B516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0" name="AutoShape 314">
                      <a:extLst>
                        <a:ext uri="{FF2B5EF4-FFF2-40B4-BE49-F238E27FC236}">
                          <a16:creationId xmlns:a16="http://schemas.microsoft.com/office/drawing/2014/main" id="{389AC8ED-F1F5-E10E-1E2A-6ACBC1ED3D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1" name="AutoShape 315">
                      <a:extLst>
                        <a:ext uri="{FF2B5EF4-FFF2-40B4-BE49-F238E27FC236}">
                          <a16:creationId xmlns:a16="http://schemas.microsoft.com/office/drawing/2014/main" id="{67128519-018B-ADC9-0386-96DC04CDE6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96" name="Group 316">
                <a:extLst>
                  <a:ext uri="{FF2B5EF4-FFF2-40B4-BE49-F238E27FC236}">
                    <a16:creationId xmlns:a16="http://schemas.microsoft.com/office/drawing/2014/main" id="{6D6F7799-FEBC-FB93-9259-77E901219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4" y="3074"/>
                <a:ext cx="24" cy="112"/>
                <a:chOff x="2647" y="1773"/>
                <a:chExt cx="134" cy="634"/>
              </a:xfrm>
            </p:grpSpPr>
            <p:grpSp>
              <p:nvGrpSpPr>
                <p:cNvPr id="97" name="Group 317">
                  <a:extLst>
                    <a:ext uri="{FF2B5EF4-FFF2-40B4-BE49-F238E27FC236}">
                      <a16:creationId xmlns:a16="http://schemas.microsoft.com/office/drawing/2014/main" id="{10BF48D7-15B3-B6A8-9244-357CD7719B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47" y="2043"/>
                  <a:ext cx="131" cy="364"/>
                  <a:chOff x="2650" y="1773"/>
                  <a:chExt cx="131" cy="364"/>
                </a:xfrm>
              </p:grpSpPr>
              <p:sp>
                <p:nvSpPr>
                  <p:cNvPr id="102" name="AutoShape 318">
                    <a:extLst>
                      <a:ext uri="{FF2B5EF4-FFF2-40B4-BE49-F238E27FC236}">
                        <a16:creationId xmlns:a16="http://schemas.microsoft.com/office/drawing/2014/main" id="{F8F37955-344B-65C7-592B-440C8D3E31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03" name="AutoShape 319">
                    <a:extLst>
                      <a:ext uri="{FF2B5EF4-FFF2-40B4-BE49-F238E27FC236}">
                        <a16:creationId xmlns:a16="http://schemas.microsoft.com/office/drawing/2014/main" id="{3D58AB1B-C222-9B52-B5E6-895701AEA2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04" name="AutoShape 320">
                    <a:extLst>
                      <a:ext uri="{FF2B5EF4-FFF2-40B4-BE49-F238E27FC236}">
                        <a16:creationId xmlns:a16="http://schemas.microsoft.com/office/drawing/2014/main" id="{1A2D36B7-5D68-5A9D-16F5-4FC3EB562E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8" name="Group 321">
                  <a:extLst>
                    <a:ext uri="{FF2B5EF4-FFF2-40B4-BE49-F238E27FC236}">
                      <a16:creationId xmlns:a16="http://schemas.microsoft.com/office/drawing/2014/main" id="{D4DC843B-4B27-A016-A3E1-5EFE8D40DD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50" y="1773"/>
                  <a:ext cx="131" cy="364"/>
                  <a:chOff x="2650" y="1773"/>
                  <a:chExt cx="131" cy="364"/>
                </a:xfrm>
              </p:grpSpPr>
              <p:sp>
                <p:nvSpPr>
                  <p:cNvPr id="99" name="AutoShape 322">
                    <a:extLst>
                      <a:ext uri="{FF2B5EF4-FFF2-40B4-BE49-F238E27FC236}">
                        <a16:creationId xmlns:a16="http://schemas.microsoft.com/office/drawing/2014/main" id="{90FBD4BD-779E-0B40-84F2-C9795D9A7E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50" y="1773"/>
                    <a:ext cx="131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00" name="AutoShape 323">
                    <a:extLst>
                      <a:ext uri="{FF2B5EF4-FFF2-40B4-BE49-F238E27FC236}">
                        <a16:creationId xmlns:a16="http://schemas.microsoft.com/office/drawing/2014/main" id="{17CDC136-21D7-DACF-4CB0-63254A90BB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7" y="1810"/>
                    <a:ext cx="58" cy="15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101" name="AutoShape 324">
                    <a:extLst>
                      <a:ext uri="{FF2B5EF4-FFF2-40B4-BE49-F238E27FC236}">
                        <a16:creationId xmlns:a16="http://schemas.microsoft.com/office/drawing/2014/main" id="{B76C5CC6-07F7-7C0E-9FF1-88EE2D68CB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91" y="1909"/>
                    <a:ext cx="47" cy="22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6350">
                    <a:solidFill>
                      <a:schemeClr val="hlink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31" name="Rectangle 325" descr="Oak">
              <a:extLst>
                <a:ext uri="{FF2B5EF4-FFF2-40B4-BE49-F238E27FC236}">
                  <a16:creationId xmlns:a16="http://schemas.microsoft.com/office/drawing/2014/main" id="{154BB15A-BF37-BFF4-6868-3FF9D2402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" y="1197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2" name="Group 326">
              <a:extLst>
                <a:ext uri="{FF2B5EF4-FFF2-40B4-BE49-F238E27FC236}">
                  <a16:creationId xmlns:a16="http://schemas.microsoft.com/office/drawing/2014/main" id="{453F2C4D-BBF8-7294-5D66-031834F6E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1491"/>
              <a:ext cx="184" cy="92"/>
              <a:chOff x="1252" y="3564"/>
              <a:chExt cx="184" cy="92"/>
            </a:xfrm>
          </p:grpSpPr>
          <p:sp>
            <p:nvSpPr>
              <p:cNvPr id="86" name="Freeform 327">
                <a:extLst>
                  <a:ext uri="{FF2B5EF4-FFF2-40B4-BE49-F238E27FC236}">
                    <a16:creationId xmlns:a16="http://schemas.microsoft.com/office/drawing/2014/main" id="{DC9B13F0-ACC8-092F-F429-FC5604129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Freeform 328">
                <a:extLst>
                  <a:ext uri="{FF2B5EF4-FFF2-40B4-BE49-F238E27FC236}">
                    <a16:creationId xmlns:a16="http://schemas.microsoft.com/office/drawing/2014/main" id="{78A1BB13-C817-CBE0-63EC-D439740CA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Line 329">
                <a:extLst>
                  <a:ext uri="{FF2B5EF4-FFF2-40B4-BE49-F238E27FC236}">
                    <a16:creationId xmlns:a16="http://schemas.microsoft.com/office/drawing/2014/main" id="{4A28726E-91BD-86AC-4215-E3B0D7031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9" name="Line 330">
                <a:extLst>
                  <a:ext uri="{FF2B5EF4-FFF2-40B4-BE49-F238E27FC236}">
                    <a16:creationId xmlns:a16="http://schemas.microsoft.com/office/drawing/2014/main" id="{36CCDA63-7A6D-CA65-653F-6274684AD0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0" name="Line 331">
                <a:extLst>
                  <a:ext uri="{FF2B5EF4-FFF2-40B4-BE49-F238E27FC236}">
                    <a16:creationId xmlns:a16="http://schemas.microsoft.com/office/drawing/2014/main" id="{83FDEEBC-7A8B-BC31-FA8F-3888A68F2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1" name="Group 332">
                <a:extLst>
                  <a:ext uri="{FF2B5EF4-FFF2-40B4-BE49-F238E27FC236}">
                    <a16:creationId xmlns:a16="http://schemas.microsoft.com/office/drawing/2014/main" id="{A00DE9AF-38AB-E5A1-280A-3E71979AA3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92" name="Freeform 333">
                  <a:extLst>
                    <a:ext uri="{FF2B5EF4-FFF2-40B4-BE49-F238E27FC236}">
                      <a16:creationId xmlns:a16="http://schemas.microsoft.com/office/drawing/2014/main" id="{3E55E92C-9C80-EEC4-E1B1-03576D08E5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3" name="Freeform 334">
                  <a:extLst>
                    <a:ext uri="{FF2B5EF4-FFF2-40B4-BE49-F238E27FC236}">
                      <a16:creationId xmlns:a16="http://schemas.microsoft.com/office/drawing/2014/main" id="{70BCDBCD-37D2-8C32-6857-3BBFF7275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4" name="Freeform 335">
                  <a:extLst>
                    <a:ext uri="{FF2B5EF4-FFF2-40B4-BE49-F238E27FC236}">
                      <a16:creationId xmlns:a16="http://schemas.microsoft.com/office/drawing/2014/main" id="{ACB423A0-1499-CD0F-D0E8-CA74E15F5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3" name="Group 336">
              <a:extLst>
                <a:ext uri="{FF2B5EF4-FFF2-40B4-BE49-F238E27FC236}">
                  <a16:creationId xmlns:a16="http://schemas.microsoft.com/office/drawing/2014/main" id="{54035947-23B1-ACDA-04D2-F7F5C2228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3" y="1487"/>
              <a:ext cx="184" cy="92"/>
              <a:chOff x="1252" y="3564"/>
              <a:chExt cx="184" cy="92"/>
            </a:xfrm>
          </p:grpSpPr>
          <p:sp>
            <p:nvSpPr>
              <p:cNvPr id="77" name="Freeform 337">
                <a:extLst>
                  <a:ext uri="{FF2B5EF4-FFF2-40B4-BE49-F238E27FC236}">
                    <a16:creationId xmlns:a16="http://schemas.microsoft.com/office/drawing/2014/main" id="{9D399497-C389-981A-A8B6-1F6A1359E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" name="Freeform 338">
                <a:extLst>
                  <a:ext uri="{FF2B5EF4-FFF2-40B4-BE49-F238E27FC236}">
                    <a16:creationId xmlns:a16="http://schemas.microsoft.com/office/drawing/2014/main" id="{1298FF0D-259A-F31E-D0E5-205B3075A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9" name="Line 339">
                <a:extLst>
                  <a:ext uri="{FF2B5EF4-FFF2-40B4-BE49-F238E27FC236}">
                    <a16:creationId xmlns:a16="http://schemas.microsoft.com/office/drawing/2014/main" id="{FDF7063E-15DB-4F55-1878-48568BEEF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0" name="Line 340">
                <a:extLst>
                  <a:ext uri="{FF2B5EF4-FFF2-40B4-BE49-F238E27FC236}">
                    <a16:creationId xmlns:a16="http://schemas.microsoft.com/office/drawing/2014/main" id="{52C5C3D0-5167-71B2-ABAB-90CE90D3B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1" name="Line 341">
                <a:extLst>
                  <a:ext uri="{FF2B5EF4-FFF2-40B4-BE49-F238E27FC236}">
                    <a16:creationId xmlns:a16="http://schemas.microsoft.com/office/drawing/2014/main" id="{BD661C15-6F42-924A-3F79-19ECC41E7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82" name="Group 342">
                <a:extLst>
                  <a:ext uri="{FF2B5EF4-FFF2-40B4-BE49-F238E27FC236}">
                    <a16:creationId xmlns:a16="http://schemas.microsoft.com/office/drawing/2014/main" id="{30468E83-D8E1-541A-295B-A1804A661A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83" name="Freeform 343">
                  <a:extLst>
                    <a:ext uri="{FF2B5EF4-FFF2-40B4-BE49-F238E27FC236}">
                      <a16:creationId xmlns:a16="http://schemas.microsoft.com/office/drawing/2014/main" id="{17F8CE0A-0AD9-E103-FA5B-1A64533DEA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4" name="Freeform 344">
                  <a:extLst>
                    <a:ext uri="{FF2B5EF4-FFF2-40B4-BE49-F238E27FC236}">
                      <a16:creationId xmlns:a16="http://schemas.microsoft.com/office/drawing/2014/main" id="{0FBFA21B-6AC2-6A37-F0F6-0C1DFFAE4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" name="Freeform 345">
                  <a:extLst>
                    <a:ext uri="{FF2B5EF4-FFF2-40B4-BE49-F238E27FC236}">
                      <a16:creationId xmlns:a16="http://schemas.microsoft.com/office/drawing/2014/main" id="{FC93B1EC-DD4D-862E-BCBA-515DFD94C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4" name="Group 346">
              <a:extLst>
                <a:ext uri="{FF2B5EF4-FFF2-40B4-BE49-F238E27FC236}">
                  <a16:creationId xmlns:a16="http://schemas.microsoft.com/office/drawing/2014/main" id="{3EB396B1-284F-0705-BF5D-F292696386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9" y="1487"/>
              <a:ext cx="184" cy="92"/>
              <a:chOff x="1252" y="3564"/>
              <a:chExt cx="184" cy="92"/>
            </a:xfrm>
          </p:grpSpPr>
          <p:sp>
            <p:nvSpPr>
              <p:cNvPr id="68" name="Freeform 347">
                <a:extLst>
                  <a:ext uri="{FF2B5EF4-FFF2-40B4-BE49-F238E27FC236}">
                    <a16:creationId xmlns:a16="http://schemas.microsoft.com/office/drawing/2014/main" id="{EAB02DDC-14D2-627E-48F0-722A17F37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9" name="Freeform 348">
                <a:extLst>
                  <a:ext uri="{FF2B5EF4-FFF2-40B4-BE49-F238E27FC236}">
                    <a16:creationId xmlns:a16="http://schemas.microsoft.com/office/drawing/2014/main" id="{E7844801-6559-3764-0B0C-BFD31F5F6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0" name="Line 349">
                <a:extLst>
                  <a:ext uri="{FF2B5EF4-FFF2-40B4-BE49-F238E27FC236}">
                    <a16:creationId xmlns:a16="http://schemas.microsoft.com/office/drawing/2014/main" id="{273204CE-F1F0-AA9A-E6B6-DB9B11DE8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1" name="Line 350">
                <a:extLst>
                  <a:ext uri="{FF2B5EF4-FFF2-40B4-BE49-F238E27FC236}">
                    <a16:creationId xmlns:a16="http://schemas.microsoft.com/office/drawing/2014/main" id="{01CBCFAF-387B-B525-47A2-DB77EA550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" name="Line 351">
                <a:extLst>
                  <a:ext uri="{FF2B5EF4-FFF2-40B4-BE49-F238E27FC236}">
                    <a16:creationId xmlns:a16="http://schemas.microsoft.com/office/drawing/2014/main" id="{BDA5DF4F-5D59-FBD1-028A-C0849546B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73" name="Group 352">
                <a:extLst>
                  <a:ext uri="{FF2B5EF4-FFF2-40B4-BE49-F238E27FC236}">
                    <a16:creationId xmlns:a16="http://schemas.microsoft.com/office/drawing/2014/main" id="{9F937786-0111-38BD-9EF4-13254E1BF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74" name="Freeform 353">
                  <a:extLst>
                    <a:ext uri="{FF2B5EF4-FFF2-40B4-BE49-F238E27FC236}">
                      <a16:creationId xmlns:a16="http://schemas.microsoft.com/office/drawing/2014/main" id="{9E8E90D5-02B8-75BA-BF4A-99641649B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5" name="Freeform 354">
                  <a:extLst>
                    <a:ext uri="{FF2B5EF4-FFF2-40B4-BE49-F238E27FC236}">
                      <a16:creationId xmlns:a16="http://schemas.microsoft.com/office/drawing/2014/main" id="{2EB57FC3-7AD1-4C71-286D-14F511C85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6" name="Freeform 355">
                  <a:extLst>
                    <a:ext uri="{FF2B5EF4-FFF2-40B4-BE49-F238E27FC236}">
                      <a16:creationId xmlns:a16="http://schemas.microsoft.com/office/drawing/2014/main" id="{F961C451-3DCA-E565-50A2-FB7BF561E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5" name="Group 356">
              <a:extLst>
                <a:ext uri="{FF2B5EF4-FFF2-40B4-BE49-F238E27FC236}">
                  <a16:creationId xmlns:a16="http://schemas.microsoft.com/office/drawing/2014/main" id="{915FF740-59CE-D3FB-E80F-7BD48A6A06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7" y="1475"/>
              <a:ext cx="184" cy="92"/>
              <a:chOff x="1252" y="3564"/>
              <a:chExt cx="184" cy="92"/>
            </a:xfrm>
          </p:grpSpPr>
          <p:sp>
            <p:nvSpPr>
              <p:cNvPr id="59" name="Freeform 357">
                <a:extLst>
                  <a:ext uri="{FF2B5EF4-FFF2-40B4-BE49-F238E27FC236}">
                    <a16:creationId xmlns:a16="http://schemas.microsoft.com/office/drawing/2014/main" id="{C814D4C6-4E97-71BD-7C66-07C57B2BB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0" name="Freeform 358">
                <a:extLst>
                  <a:ext uri="{FF2B5EF4-FFF2-40B4-BE49-F238E27FC236}">
                    <a16:creationId xmlns:a16="http://schemas.microsoft.com/office/drawing/2014/main" id="{6C7EF73D-60A4-1D80-B594-E40BC15B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" name="Line 359">
                <a:extLst>
                  <a:ext uri="{FF2B5EF4-FFF2-40B4-BE49-F238E27FC236}">
                    <a16:creationId xmlns:a16="http://schemas.microsoft.com/office/drawing/2014/main" id="{5F305C1E-D37C-9A05-34DC-9CFB69747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" name="Line 360">
                <a:extLst>
                  <a:ext uri="{FF2B5EF4-FFF2-40B4-BE49-F238E27FC236}">
                    <a16:creationId xmlns:a16="http://schemas.microsoft.com/office/drawing/2014/main" id="{45555F21-6238-0EDF-FF1F-7C80A019E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3" name="Line 361">
                <a:extLst>
                  <a:ext uri="{FF2B5EF4-FFF2-40B4-BE49-F238E27FC236}">
                    <a16:creationId xmlns:a16="http://schemas.microsoft.com/office/drawing/2014/main" id="{078D6C84-46E4-4BF1-0BB8-B2259CDCF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64" name="Group 362">
                <a:extLst>
                  <a:ext uri="{FF2B5EF4-FFF2-40B4-BE49-F238E27FC236}">
                    <a16:creationId xmlns:a16="http://schemas.microsoft.com/office/drawing/2014/main" id="{9603ECE0-5F7C-7EF2-9293-04CE1D7EA9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65" name="Freeform 363">
                  <a:extLst>
                    <a:ext uri="{FF2B5EF4-FFF2-40B4-BE49-F238E27FC236}">
                      <a16:creationId xmlns:a16="http://schemas.microsoft.com/office/drawing/2014/main" id="{77FFD6A4-FB26-AB54-C3A5-38646B748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6" name="Freeform 364">
                  <a:extLst>
                    <a:ext uri="{FF2B5EF4-FFF2-40B4-BE49-F238E27FC236}">
                      <a16:creationId xmlns:a16="http://schemas.microsoft.com/office/drawing/2014/main" id="{2573B216-2D12-DEE9-C0EE-1F21D6095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7" name="Freeform 365">
                  <a:extLst>
                    <a:ext uri="{FF2B5EF4-FFF2-40B4-BE49-F238E27FC236}">
                      <a16:creationId xmlns:a16="http://schemas.microsoft.com/office/drawing/2014/main" id="{9E82DFFA-14C3-165F-C68E-2DCA03877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6" name="Group 366">
              <a:extLst>
                <a:ext uri="{FF2B5EF4-FFF2-40B4-BE49-F238E27FC236}">
                  <a16:creationId xmlns:a16="http://schemas.microsoft.com/office/drawing/2014/main" id="{B7CF406A-C850-5488-C75F-E1AF0CE203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0" y="1488"/>
              <a:ext cx="184" cy="92"/>
              <a:chOff x="1252" y="3564"/>
              <a:chExt cx="184" cy="92"/>
            </a:xfrm>
          </p:grpSpPr>
          <p:sp>
            <p:nvSpPr>
              <p:cNvPr id="50" name="Freeform 367">
                <a:extLst>
                  <a:ext uri="{FF2B5EF4-FFF2-40B4-BE49-F238E27FC236}">
                    <a16:creationId xmlns:a16="http://schemas.microsoft.com/office/drawing/2014/main" id="{61C3D7BF-DEB6-0A6F-926D-1DF17E602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" name="Freeform 368">
                <a:extLst>
                  <a:ext uri="{FF2B5EF4-FFF2-40B4-BE49-F238E27FC236}">
                    <a16:creationId xmlns:a16="http://schemas.microsoft.com/office/drawing/2014/main" id="{D60B0AD5-DA4F-6990-10CA-E8A5607C4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" name="Line 369">
                <a:extLst>
                  <a:ext uri="{FF2B5EF4-FFF2-40B4-BE49-F238E27FC236}">
                    <a16:creationId xmlns:a16="http://schemas.microsoft.com/office/drawing/2014/main" id="{2A45425C-65AB-9BA7-7CC2-936B8CD81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" name="Line 370">
                <a:extLst>
                  <a:ext uri="{FF2B5EF4-FFF2-40B4-BE49-F238E27FC236}">
                    <a16:creationId xmlns:a16="http://schemas.microsoft.com/office/drawing/2014/main" id="{3B8BB916-F463-B0D3-5E77-008222824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Line 371">
                <a:extLst>
                  <a:ext uri="{FF2B5EF4-FFF2-40B4-BE49-F238E27FC236}">
                    <a16:creationId xmlns:a16="http://schemas.microsoft.com/office/drawing/2014/main" id="{5E111BB2-8779-304F-78D8-45035ED57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5" name="Group 372">
                <a:extLst>
                  <a:ext uri="{FF2B5EF4-FFF2-40B4-BE49-F238E27FC236}">
                    <a16:creationId xmlns:a16="http://schemas.microsoft.com/office/drawing/2014/main" id="{7557E6F1-175C-2235-B522-EFE121A3CB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56" name="Freeform 373">
                  <a:extLst>
                    <a:ext uri="{FF2B5EF4-FFF2-40B4-BE49-F238E27FC236}">
                      <a16:creationId xmlns:a16="http://schemas.microsoft.com/office/drawing/2014/main" id="{A4571E3A-E647-3D86-214B-3CDE08D02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7" name="Freeform 374">
                  <a:extLst>
                    <a:ext uri="{FF2B5EF4-FFF2-40B4-BE49-F238E27FC236}">
                      <a16:creationId xmlns:a16="http://schemas.microsoft.com/office/drawing/2014/main" id="{259A1E21-3E78-78CB-9213-91CDC30C1C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8" name="Freeform 375">
                  <a:extLst>
                    <a:ext uri="{FF2B5EF4-FFF2-40B4-BE49-F238E27FC236}">
                      <a16:creationId xmlns:a16="http://schemas.microsoft.com/office/drawing/2014/main" id="{BB9B37AC-F4AA-56E8-DF44-5A2788B29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7" name="Group 376">
              <a:extLst>
                <a:ext uri="{FF2B5EF4-FFF2-40B4-BE49-F238E27FC236}">
                  <a16:creationId xmlns:a16="http://schemas.microsoft.com/office/drawing/2014/main" id="{16158DE6-F746-0A23-0220-A0A84B3030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2" y="1482"/>
              <a:ext cx="184" cy="92"/>
              <a:chOff x="1252" y="3564"/>
              <a:chExt cx="184" cy="92"/>
            </a:xfrm>
          </p:grpSpPr>
          <p:sp>
            <p:nvSpPr>
              <p:cNvPr id="41" name="Freeform 377">
                <a:extLst>
                  <a:ext uri="{FF2B5EF4-FFF2-40B4-BE49-F238E27FC236}">
                    <a16:creationId xmlns:a16="http://schemas.microsoft.com/office/drawing/2014/main" id="{364D7230-DE5F-9A13-4934-CC129B145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3593"/>
                <a:ext cx="39" cy="53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2" name="Freeform 378">
                <a:extLst>
                  <a:ext uri="{FF2B5EF4-FFF2-40B4-BE49-F238E27FC236}">
                    <a16:creationId xmlns:a16="http://schemas.microsoft.com/office/drawing/2014/main" id="{D314F0F6-3460-6049-4183-AA483D20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81"/>
                <a:ext cx="51" cy="69"/>
              </a:xfrm>
              <a:custGeom>
                <a:avLst/>
                <a:gdLst>
                  <a:gd name="T0" fmla="*/ 0 w 43"/>
                  <a:gd name="T1" fmla="*/ 0 h 101"/>
                  <a:gd name="T2" fmla="*/ 38 w 43"/>
                  <a:gd name="T3" fmla="*/ 38 h 101"/>
                  <a:gd name="T4" fmla="*/ 32 w 43"/>
                  <a:gd name="T5" fmla="*/ 76 h 101"/>
                  <a:gd name="T6" fmla="*/ 0 w 43"/>
                  <a:gd name="T7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01">
                    <a:moveTo>
                      <a:pt x="0" y="0"/>
                    </a:moveTo>
                    <a:cubicBezTo>
                      <a:pt x="16" y="12"/>
                      <a:pt x="33" y="25"/>
                      <a:pt x="38" y="38"/>
                    </a:cubicBezTo>
                    <a:cubicBezTo>
                      <a:pt x="43" y="51"/>
                      <a:pt x="38" y="65"/>
                      <a:pt x="32" y="76"/>
                    </a:cubicBezTo>
                    <a:cubicBezTo>
                      <a:pt x="26" y="87"/>
                      <a:pt x="13" y="94"/>
                      <a:pt x="0" y="101"/>
                    </a:cubicBezTo>
                  </a:path>
                </a:pathLst>
              </a:custGeom>
              <a:noFill/>
              <a:ln w="6350" cap="rnd" cmpd="sng">
                <a:solidFill>
                  <a:schemeClr val="folHlink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Line 379">
                <a:extLst>
                  <a:ext uri="{FF2B5EF4-FFF2-40B4-BE49-F238E27FC236}">
                    <a16:creationId xmlns:a16="http://schemas.microsoft.com/office/drawing/2014/main" id="{DA4243B1-06FC-B165-F22D-77245D077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" y="3616"/>
                <a:ext cx="162" cy="28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" name="Line 380">
                <a:extLst>
                  <a:ext uri="{FF2B5EF4-FFF2-40B4-BE49-F238E27FC236}">
                    <a16:creationId xmlns:a16="http://schemas.microsoft.com/office/drawing/2014/main" id="{2CECEC03-B10F-10EB-1F34-1E39FCCAA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586"/>
                <a:ext cx="154" cy="34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5" name="Line 381">
                <a:extLst>
                  <a:ext uri="{FF2B5EF4-FFF2-40B4-BE49-F238E27FC236}">
                    <a16:creationId xmlns:a16="http://schemas.microsoft.com/office/drawing/2014/main" id="{F9A47121-DB88-9E8C-35F7-ABD3217F6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4" y="3564"/>
                <a:ext cx="126" cy="36"/>
              </a:xfrm>
              <a:prstGeom prst="line">
                <a:avLst/>
              </a:prstGeom>
              <a:noFill/>
              <a:ln w="6350" cap="rnd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6" name="Group 382">
                <a:extLst>
                  <a:ext uri="{FF2B5EF4-FFF2-40B4-BE49-F238E27FC236}">
                    <a16:creationId xmlns:a16="http://schemas.microsoft.com/office/drawing/2014/main" id="{7B408A11-3CEF-E304-C16C-C6113335C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" y="3566"/>
                <a:ext cx="41" cy="90"/>
                <a:chOff x="1308" y="3732"/>
                <a:chExt cx="41" cy="90"/>
              </a:xfrm>
            </p:grpSpPr>
            <p:sp>
              <p:nvSpPr>
                <p:cNvPr id="47" name="Freeform 383">
                  <a:extLst>
                    <a:ext uri="{FF2B5EF4-FFF2-40B4-BE49-F238E27FC236}">
                      <a16:creationId xmlns:a16="http://schemas.microsoft.com/office/drawing/2014/main" id="{074A7998-0986-D492-23EC-E2CE47ED3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3732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8" name="Freeform 384">
                  <a:extLst>
                    <a:ext uri="{FF2B5EF4-FFF2-40B4-BE49-F238E27FC236}">
                      <a16:creationId xmlns:a16="http://schemas.microsoft.com/office/drawing/2014/main" id="{6F6EB2F5-F437-40EE-8A25-7775F5F81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4" y="3754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9" name="Freeform 385">
                  <a:extLst>
                    <a:ext uri="{FF2B5EF4-FFF2-40B4-BE49-F238E27FC236}">
                      <a16:creationId xmlns:a16="http://schemas.microsoft.com/office/drawing/2014/main" id="{84DC2520-6C02-7B90-D45D-A4DEE13E3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" y="3778"/>
                  <a:ext cx="25" cy="44"/>
                </a:xfrm>
                <a:custGeom>
                  <a:avLst/>
                  <a:gdLst>
                    <a:gd name="T0" fmla="*/ 0 w 25"/>
                    <a:gd name="T1" fmla="*/ 0 h 44"/>
                    <a:gd name="T2" fmla="*/ 22 w 25"/>
                    <a:gd name="T3" fmla="*/ 20 h 44"/>
                    <a:gd name="T4" fmla="*/ 18 w 25"/>
                    <a:gd name="T5" fmla="*/ 38 h 44"/>
                    <a:gd name="T6" fmla="*/ 6 w 25"/>
                    <a:gd name="T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4">
                      <a:moveTo>
                        <a:pt x="0" y="0"/>
                      </a:moveTo>
                      <a:cubicBezTo>
                        <a:pt x="9" y="7"/>
                        <a:pt x="19" y="14"/>
                        <a:pt x="22" y="20"/>
                      </a:cubicBezTo>
                      <a:cubicBezTo>
                        <a:pt x="25" y="26"/>
                        <a:pt x="21" y="34"/>
                        <a:pt x="18" y="38"/>
                      </a:cubicBezTo>
                      <a:cubicBezTo>
                        <a:pt x="15" y="42"/>
                        <a:pt x="8" y="43"/>
                        <a:pt x="6" y="44"/>
                      </a:cubicBezTo>
                    </a:path>
                  </a:pathLst>
                </a:custGeom>
                <a:noFill/>
                <a:ln w="6350" cap="rnd" cmpd="sng">
                  <a:solidFill>
                    <a:schemeClr val="folHlink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38" name="Line 386">
              <a:extLst>
                <a:ext uri="{FF2B5EF4-FFF2-40B4-BE49-F238E27FC236}">
                  <a16:creationId xmlns:a16="http://schemas.microsoft.com/office/drawing/2014/main" id="{1F688A47-5E2A-5203-E817-52BF00447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" y="826"/>
              <a:ext cx="31" cy="22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Line 387">
              <a:extLst>
                <a:ext uri="{FF2B5EF4-FFF2-40B4-BE49-F238E27FC236}">
                  <a16:creationId xmlns:a16="http://schemas.microsoft.com/office/drawing/2014/main" id="{12B0E4AA-CCDB-2B82-F4FB-E0E103BB7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1" y="832"/>
              <a:ext cx="6" cy="19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388">
              <a:extLst>
                <a:ext uri="{FF2B5EF4-FFF2-40B4-BE49-F238E27FC236}">
                  <a16:creationId xmlns:a16="http://schemas.microsoft.com/office/drawing/2014/main" id="{E80CD934-E4F8-AF17-08D1-4B3CF27B15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3" y="826"/>
              <a:ext cx="37" cy="24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88" name="AutoShape 389">
            <a:extLst>
              <a:ext uri="{FF2B5EF4-FFF2-40B4-BE49-F238E27FC236}">
                <a16:creationId xmlns:a16="http://schemas.microsoft.com/office/drawing/2014/main" id="{9EFCD78D-F9EF-F5B2-5B55-4DD356CAC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51" y="2511023"/>
            <a:ext cx="769042" cy="670062"/>
          </a:xfrm>
          <a:prstGeom prst="irregularSeal2">
            <a:avLst/>
          </a:prstGeom>
          <a:noFill/>
          <a:ln w="28575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89" name="Group 390">
            <a:extLst>
              <a:ext uri="{FF2B5EF4-FFF2-40B4-BE49-F238E27FC236}">
                <a16:creationId xmlns:a16="http://schemas.microsoft.com/office/drawing/2014/main" id="{ED91D01F-44FF-605F-1E12-4DCF28C116EA}"/>
              </a:ext>
            </a:extLst>
          </p:cNvPr>
          <p:cNvGrpSpPr>
            <a:grpSpLocks/>
          </p:cNvGrpSpPr>
          <p:nvPr/>
        </p:nvGrpSpPr>
        <p:grpSpPr bwMode="auto">
          <a:xfrm>
            <a:off x="3234641" y="3361030"/>
            <a:ext cx="5670039" cy="1823556"/>
            <a:chOff x="1942" y="2043"/>
            <a:chExt cx="3763" cy="1212"/>
          </a:xfrm>
        </p:grpSpPr>
        <p:grpSp>
          <p:nvGrpSpPr>
            <p:cNvPr id="390" name="Group 391">
              <a:extLst>
                <a:ext uri="{FF2B5EF4-FFF2-40B4-BE49-F238E27FC236}">
                  <a16:creationId xmlns:a16="http://schemas.microsoft.com/office/drawing/2014/main" id="{28D0B593-6F44-8C77-C0DB-DF6FA0859294}"/>
                </a:ext>
              </a:extLst>
            </p:cNvPr>
            <p:cNvGrpSpPr>
              <a:grpSpLocks/>
            </p:cNvGrpSpPr>
            <p:nvPr/>
          </p:nvGrpSpPr>
          <p:grpSpPr bwMode="auto">
            <a:xfrm rot="591221">
              <a:off x="2715" y="2570"/>
              <a:ext cx="2783" cy="576"/>
              <a:chOff x="1431" y="1991"/>
              <a:chExt cx="3856" cy="799"/>
            </a:xfrm>
          </p:grpSpPr>
          <p:grpSp>
            <p:nvGrpSpPr>
              <p:cNvPr id="649" name="Group 392">
                <a:extLst>
                  <a:ext uri="{FF2B5EF4-FFF2-40B4-BE49-F238E27FC236}">
                    <a16:creationId xmlns:a16="http://schemas.microsoft.com/office/drawing/2014/main" id="{68E16F8D-5418-E854-A966-12D8D58498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1" y="2353"/>
                <a:ext cx="3852" cy="103"/>
                <a:chOff x="1431" y="2330"/>
                <a:chExt cx="3852" cy="103"/>
              </a:xfrm>
            </p:grpSpPr>
            <p:sp>
              <p:nvSpPr>
                <p:cNvPr id="721" name="Freeform 393">
                  <a:extLst>
                    <a:ext uri="{FF2B5EF4-FFF2-40B4-BE49-F238E27FC236}">
                      <a16:creationId xmlns:a16="http://schemas.microsoft.com/office/drawing/2014/main" id="{00B39147-81C9-3118-1345-944FDA1169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1" y="2330"/>
                  <a:ext cx="3852" cy="103"/>
                </a:xfrm>
                <a:custGeom>
                  <a:avLst/>
                  <a:gdLst>
                    <a:gd name="T0" fmla="*/ 0 w 3852"/>
                    <a:gd name="T1" fmla="*/ 0 h 103"/>
                    <a:gd name="T2" fmla="*/ 3852 w 3852"/>
                    <a:gd name="T3" fmla="*/ 0 h 103"/>
                    <a:gd name="T4" fmla="*/ 3852 w 3852"/>
                    <a:gd name="T5" fmla="*/ 103 h 103"/>
                    <a:gd name="T6" fmla="*/ 929 w 3852"/>
                    <a:gd name="T7" fmla="*/ 103 h 103"/>
                    <a:gd name="T8" fmla="*/ 606 w 3852"/>
                    <a:gd name="T9" fmla="*/ 17 h 103"/>
                    <a:gd name="T10" fmla="*/ 35 w 3852"/>
                    <a:gd name="T11" fmla="*/ 17 h 103"/>
                    <a:gd name="T12" fmla="*/ 0 w 3852"/>
                    <a:gd name="T13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52" h="103">
                      <a:moveTo>
                        <a:pt x="0" y="0"/>
                      </a:moveTo>
                      <a:lnTo>
                        <a:pt x="3852" y="0"/>
                      </a:lnTo>
                      <a:lnTo>
                        <a:pt x="3852" y="103"/>
                      </a:lnTo>
                      <a:lnTo>
                        <a:pt x="929" y="103"/>
                      </a:lnTo>
                      <a:lnTo>
                        <a:pt x="606" y="17"/>
                      </a:lnTo>
                      <a:lnTo>
                        <a:pt x="35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722" name="Rectangle 394">
                  <a:extLst>
                    <a:ext uri="{FF2B5EF4-FFF2-40B4-BE49-F238E27FC236}">
                      <a16:creationId xmlns:a16="http://schemas.microsoft.com/office/drawing/2014/main" id="{8C4560F2-20DC-0FBC-E774-A199C78A92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" y="2346"/>
                  <a:ext cx="43" cy="43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</p:grpSp>
          <p:sp>
            <p:nvSpPr>
              <p:cNvPr id="650" name="Rectangle 395">
                <a:extLst>
                  <a:ext uri="{FF2B5EF4-FFF2-40B4-BE49-F238E27FC236}">
                    <a16:creationId xmlns:a16="http://schemas.microsoft.com/office/drawing/2014/main" id="{373A9890-E3BD-06A7-504C-65E621262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2297"/>
                <a:ext cx="3796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1" name="Rectangle 396">
                <a:extLst>
                  <a:ext uri="{FF2B5EF4-FFF2-40B4-BE49-F238E27FC236}">
                    <a16:creationId xmlns:a16="http://schemas.microsoft.com/office/drawing/2014/main" id="{BB50BD08-6DEA-E507-FA24-3CDDFAEEB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" y="1991"/>
                <a:ext cx="56" cy="36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652" name="Group 397">
                <a:extLst>
                  <a:ext uri="{FF2B5EF4-FFF2-40B4-BE49-F238E27FC236}">
                    <a16:creationId xmlns:a16="http://schemas.microsoft.com/office/drawing/2014/main" id="{F01163A5-4952-C3B6-032D-3E18E9675A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97" y="2354"/>
                <a:ext cx="87" cy="311"/>
                <a:chOff x="2270" y="2292"/>
                <a:chExt cx="87" cy="311"/>
              </a:xfrm>
            </p:grpSpPr>
            <p:sp>
              <p:nvSpPr>
                <p:cNvPr id="719" name="Rectangle 398">
                  <a:extLst>
                    <a:ext uri="{FF2B5EF4-FFF2-40B4-BE49-F238E27FC236}">
                      <a16:creationId xmlns:a16="http://schemas.microsoft.com/office/drawing/2014/main" id="{35A46931-50C6-4490-B79D-DF03019C3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8" y="2292"/>
                  <a:ext cx="33" cy="254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720" name="Oval 399">
                  <a:extLst>
                    <a:ext uri="{FF2B5EF4-FFF2-40B4-BE49-F238E27FC236}">
                      <a16:creationId xmlns:a16="http://schemas.microsoft.com/office/drawing/2014/main" id="{15480CEA-B4C9-9446-531C-0C184096FA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0" y="2516"/>
                  <a:ext cx="87" cy="87"/>
                </a:xfrm>
                <a:prstGeom prst="ellipse">
                  <a:avLst/>
                </a:prstGeom>
                <a:solidFill>
                  <a:srgbClr val="4D4D4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</p:grpSp>
          <p:sp>
            <p:nvSpPr>
              <p:cNvPr id="653" name="Rectangle 400">
                <a:extLst>
                  <a:ext uri="{FF2B5EF4-FFF2-40B4-BE49-F238E27FC236}">
                    <a16:creationId xmlns:a16="http://schemas.microsoft.com/office/drawing/2014/main" id="{16EAE8B5-E92E-9110-5411-2047DB1BD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2354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4" name="Rectangle 401">
                <a:extLst>
                  <a:ext uri="{FF2B5EF4-FFF2-40B4-BE49-F238E27FC236}">
                    <a16:creationId xmlns:a16="http://schemas.microsoft.com/office/drawing/2014/main" id="{C2ACD31F-E235-8192-6607-6FCA167AA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598"/>
                <a:ext cx="838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5" name="Rectangle 402">
                <a:extLst>
                  <a:ext uri="{FF2B5EF4-FFF2-40B4-BE49-F238E27FC236}">
                    <a16:creationId xmlns:a16="http://schemas.microsoft.com/office/drawing/2014/main" id="{FBA68B03-ABB7-BC26-B65B-2D0D5D78C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0" y="2459"/>
                <a:ext cx="838" cy="5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6" name="Rectangle 403">
                <a:extLst>
                  <a:ext uri="{FF2B5EF4-FFF2-40B4-BE49-F238E27FC236}">
                    <a16:creationId xmlns:a16="http://schemas.microsoft.com/office/drawing/2014/main" id="{981B1120-18CE-51F5-1316-F8DB8E365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5" y="2352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7" name="Rectangle 404">
                <a:extLst>
                  <a:ext uri="{FF2B5EF4-FFF2-40B4-BE49-F238E27FC236}">
                    <a16:creationId xmlns:a16="http://schemas.microsoft.com/office/drawing/2014/main" id="{AFD586E2-FAE3-C897-805E-6153426F7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9" y="2352"/>
                <a:ext cx="56" cy="30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58" name="Rectangle 405">
                <a:extLst>
                  <a:ext uri="{FF2B5EF4-FFF2-40B4-BE49-F238E27FC236}">
                    <a16:creationId xmlns:a16="http://schemas.microsoft.com/office/drawing/2014/main" id="{227DB8B6-A577-3E63-4284-7A54CA4EF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459"/>
                <a:ext cx="27" cy="153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659" name="Group 406">
                <a:extLst>
                  <a:ext uri="{FF2B5EF4-FFF2-40B4-BE49-F238E27FC236}">
                    <a16:creationId xmlns:a16="http://schemas.microsoft.com/office/drawing/2014/main" id="{DBCF9027-567C-0F98-F071-3E72387C9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17" y="2424"/>
                <a:ext cx="336" cy="336"/>
                <a:chOff x="590" y="2424"/>
                <a:chExt cx="336" cy="336"/>
              </a:xfrm>
            </p:grpSpPr>
            <p:sp>
              <p:nvSpPr>
                <p:cNvPr id="701" name="Oval 407">
                  <a:extLst>
                    <a:ext uri="{FF2B5EF4-FFF2-40B4-BE49-F238E27FC236}">
                      <a16:creationId xmlns:a16="http://schemas.microsoft.com/office/drawing/2014/main" id="{E937AB9C-CB4B-A6FC-6E33-3416DB4129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702" name="Group 408">
                  <a:extLst>
                    <a:ext uri="{FF2B5EF4-FFF2-40B4-BE49-F238E27FC236}">
                      <a16:creationId xmlns:a16="http://schemas.microsoft.com/office/drawing/2014/main" id="{934F6FFB-DBBF-5298-1274-69D99B57DC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703" name="Oval 409">
                    <a:extLst>
                      <a:ext uri="{FF2B5EF4-FFF2-40B4-BE49-F238E27FC236}">
                        <a16:creationId xmlns:a16="http://schemas.microsoft.com/office/drawing/2014/main" id="{FEC340DE-F84B-376A-B184-1BAE2FF209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704" name="Group 410">
                    <a:extLst>
                      <a:ext uri="{FF2B5EF4-FFF2-40B4-BE49-F238E27FC236}">
                        <a16:creationId xmlns:a16="http://schemas.microsoft.com/office/drawing/2014/main" id="{B71F7AA1-CC34-0D0E-B183-5EDDB63642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705" name="Oval 411">
                      <a:extLst>
                        <a:ext uri="{FF2B5EF4-FFF2-40B4-BE49-F238E27FC236}">
                          <a16:creationId xmlns:a16="http://schemas.microsoft.com/office/drawing/2014/main" id="{BA673CA9-5D67-C3BB-77AB-146B13ADD5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06" name="Oval 412">
                      <a:extLst>
                        <a:ext uri="{FF2B5EF4-FFF2-40B4-BE49-F238E27FC236}">
                          <a16:creationId xmlns:a16="http://schemas.microsoft.com/office/drawing/2014/main" id="{BA8C84F4-5FF1-7172-74BF-18EB37ACA7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07" name="Oval 413">
                      <a:extLst>
                        <a:ext uri="{FF2B5EF4-FFF2-40B4-BE49-F238E27FC236}">
                          <a16:creationId xmlns:a16="http://schemas.microsoft.com/office/drawing/2014/main" id="{C37F9E71-21F3-18B3-616E-D531DE879A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08" name="Oval 414">
                      <a:extLst>
                        <a:ext uri="{FF2B5EF4-FFF2-40B4-BE49-F238E27FC236}">
                          <a16:creationId xmlns:a16="http://schemas.microsoft.com/office/drawing/2014/main" id="{9C12C232-4DBF-A4F1-40C8-3B4B65B2C2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09" name="Oval 415">
                      <a:extLst>
                        <a:ext uri="{FF2B5EF4-FFF2-40B4-BE49-F238E27FC236}">
                          <a16:creationId xmlns:a16="http://schemas.microsoft.com/office/drawing/2014/main" id="{9A611ABA-510A-078F-C958-69B50D5910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0" name="Oval 416">
                      <a:extLst>
                        <a:ext uri="{FF2B5EF4-FFF2-40B4-BE49-F238E27FC236}">
                          <a16:creationId xmlns:a16="http://schemas.microsoft.com/office/drawing/2014/main" id="{182AE01A-8E06-1C98-11B7-73325E0AF4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1" name="Oval 417">
                      <a:extLst>
                        <a:ext uri="{FF2B5EF4-FFF2-40B4-BE49-F238E27FC236}">
                          <a16:creationId xmlns:a16="http://schemas.microsoft.com/office/drawing/2014/main" id="{CCB0AC62-2F16-05A9-F024-4DA55BA270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2" name="Oval 418">
                      <a:extLst>
                        <a:ext uri="{FF2B5EF4-FFF2-40B4-BE49-F238E27FC236}">
                          <a16:creationId xmlns:a16="http://schemas.microsoft.com/office/drawing/2014/main" id="{90D00BD1-1D66-346D-62F6-09302D7217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3" name="Oval 419">
                      <a:extLst>
                        <a:ext uri="{FF2B5EF4-FFF2-40B4-BE49-F238E27FC236}">
                          <a16:creationId xmlns:a16="http://schemas.microsoft.com/office/drawing/2014/main" id="{0A65E0F0-AEA6-5C12-8694-A5F96D35D1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4" name="Oval 420">
                      <a:extLst>
                        <a:ext uri="{FF2B5EF4-FFF2-40B4-BE49-F238E27FC236}">
                          <a16:creationId xmlns:a16="http://schemas.microsoft.com/office/drawing/2014/main" id="{8174C061-52F5-E003-C4F8-2C5131D9A3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5" name="Oval 421">
                      <a:extLst>
                        <a:ext uri="{FF2B5EF4-FFF2-40B4-BE49-F238E27FC236}">
                          <a16:creationId xmlns:a16="http://schemas.microsoft.com/office/drawing/2014/main" id="{17056225-20BC-1A1F-D602-629F4D69A1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6" name="Oval 422">
                      <a:extLst>
                        <a:ext uri="{FF2B5EF4-FFF2-40B4-BE49-F238E27FC236}">
                          <a16:creationId xmlns:a16="http://schemas.microsoft.com/office/drawing/2014/main" id="{FE6A8952-0409-E751-BA1F-5DC22E601F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7" name="Oval 423">
                      <a:extLst>
                        <a:ext uri="{FF2B5EF4-FFF2-40B4-BE49-F238E27FC236}">
                          <a16:creationId xmlns:a16="http://schemas.microsoft.com/office/drawing/2014/main" id="{3B5C3E3E-6FFB-3871-5DA1-6E740C4F7B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18" name="Oval 424">
                      <a:extLst>
                        <a:ext uri="{FF2B5EF4-FFF2-40B4-BE49-F238E27FC236}">
                          <a16:creationId xmlns:a16="http://schemas.microsoft.com/office/drawing/2014/main" id="{02DEB071-A90C-7B29-A68C-4330402216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660" name="Group 425">
                <a:extLst>
                  <a:ext uri="{FF2B5EF4-FFF2-40B4-BE49-F238E27FC236}">
                    <a16:creationId xmlns:a16="http://schemas.microsoft.com/office/drawing/2014/main" id="{E67DC947-6064-0CB9-EF6C-C1E08F39A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7" y="2424"/>
                <a:ext cx="336" cy="336"/>
                <a:chOff x="590" y="2424"/>
                <a:chExt cx="336" cy="336"/>
              </a:xfrm>
            </p:grpSpPr>
            <p:sp>
              <p:nvSpPr>
                <p:cNvPr id="683" name="Oval 426">
                  <a:extLst>
                    <a:ext uri="{FF2B5EF4-FFF2-40B4-BE49-F238E27FC236}">
                      <a16:creationId xmlns:a16="http://schemas.microsoft.com/office/drawing/2014/main" id="{1A9F680F-5B07-2638-AB2A-4775A0A9F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684" name="Group 427">
                  <a:extLst>
                    <a:ext uri="{FF2B5EF4-FFF2-40B4-BE49-F238E27FC236}">
                      <a16:creationId xmlns:a16="http://schemas.microsoft.com/office/drawing/2014/main" id="{5D220337-DADC-EA6F-F547-B6AF51A8AE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685" name="Oval 428">
                    <a:extLst>
                      <a:ext uri="{FF2B5EF4-FFF2-40B4-BE49-F238E27FC236}">
                        <a16:creationId xmlns:a16="http://schemas.microsoft.com/office/drawing/2014/main" id="{8C9B5538-0AAE-8C7A-9227-1FA21C63A6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686" name="Group 429">
                    <a:extLst>
                      <a:ext uri="{FF2B5EF4-FFF2-40B4-BE49-F238E27FC236}">
                        <a16:creationId xmlns:a16="http://schemas.microsoft.com/office/drawing/2014/main" id="{02BABF04-347B-AD97-6A86-6FD6090868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687" name="Oval 430">
                      <a:extLst>
                        <a:ext uri="{FF2B5EF4-FFF2-40B4-BE49-F238E27FC236}">
                          <a16:creationId xmlns:a16="http://schemas.microsoft.com/office/drawing/2014/main" id="{5AFDB2EB-4EB9-D8DF-91EB-2080CA996D6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8" name="Oval 431">
                      <a:extLst>
                        <a:ext uri="{FF2B5EF4-FFF2-40B4-BE49-F238E27FC236}">
                          <a16:creationId xmlns:a16="http://schemas.microsoft.com/office/drawing/2014/main" id="{7B0A465B-0148-214B-67E4-00F3E9FD19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9" name="Oval 432">
                      <a:extLst>
                        <a:ext uri="{FF2B5EF4-FFF2-40B4-BE49-F238E27FC236}">
                          <a16:creationId xmlns:a16="http://schemas.microsoft.com/office/drawing/2014/main" id="{F98CE431-29D9-A20E-984F-54E606F612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0" name="Oval 433">
                      <a:extLst>
                        <a:ext uri="{FF2B5EF4-FFF2-40B4-BE49-F238E27FC236}">
                          <a16:creationId xmlns:a16="http://schemas.microsoft.com/office/drawing/2014/main" id="{3653DD53-DF7C-71D2-9341-8EBF971442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1" name="Oval 434">
                      <a:extLst>
                        <a:ext uri="{FF2B5EF4-FFF2-40B4-BE49-F238E27FC236}">
                          <a16:creationId xmlns:a16="http://schemas.microsoft.com/office/drawing/2014/main" id="{B1EFD60D-AF8F-327B-D2DC-666E3C2F52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2" name="Oval 435">
                      <a:extLst>
                        <a:ext uri="{FF2B5EF4-FFF2-40B4-BE49-F238E27FC236}">
                          <a16:creationId xmlns:a16="http://schemas.microsoft.com/office/drawing/2014/main" id="{CB0C2762-F566-5913-9187-83E1C88295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3" name="Oval 436">
                      <a:extLst>
                        <a:ext uri="{FF2B5EF4-FFF2-40B4-BE49-F238E27FC236}">
                          <a16:creationId xmlns:a16="http://schemas.microsoft.com/office/drawing/2014/main" id="{7F729E85-D1CA-B5DD-67CE-9F46124CDD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4" name="Oval 437">
                      <a:extLst>
                        <a:ext uri="{FF2B5EF4-FFF2-40B4-BE49-F238E27FC236}">
                          <a16:creationId xmlns:a16="http://schemas.microsoft.com/office/drawing/2014/main" id="{9CC91AA9-F9D2-E654-6407-26DEA90C7D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5" name="Oval 438">
                      <a:extLst>
                        <a:ext uri="{FF2B5EF4-FFF2-40B4-BE49-F238E27FC236}">
                          <a16:creationId xmlns:a16="http://schemas.microsoft.com/office/drawing/2014/main" id="{7C5062AA-5F32-DAA1-7747-F83EFE395C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6" name="Oval 439">
                      <a:extLst>
                        <a:ext uri="{FF2B5EF4-FFF2-40B4-BE49-F238E27FC236}">
                          <a16:creationId xmlns:a16="http://schemas.microsoft.com/office/drawing/2014/main" id="{3BF35F31-6DF0-AD6C-B9F8-CDCE786557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7" name="Oval 440">
                      <a:extLst>
                        <a:ext uri="{FF2B5EF4-FFF2-40B4-BE49-F238E27FC236}">
                          <a16:creationId xmlns:a16="http://schemas.microsoft.com/office/drawing/2014/main" id="{C9962DB2-DEE0-7F00-1F0D-EA9E908AC0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8" name="Oval 441">
                      <a:extLst>
                        <a:ext uri="{FF2B5EF4-FFF2-40B4-BE49-F238E27FC236}">
                          <a16:creationId xmlns:a16="http://schemas.microsoft.com/office/drawing/2014/main" id="{AB45F758-2393-CFE3-3582-3931024938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99" name="Oval 442">
                      <a:extLst>
                        <a:ext uri="{FF2B5EF4-FFF2-40B4-BE49-F238E27FC236}">
                          <a16:creationId xmlns:a16="http://schemas.microsoft.com/office/drawing/2014/main" id="{9E4F822F-F853-B2B2-EC85-59A87E4DD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00" name="Oval 443">
                      <a:extLst>
                        <a:ext uri="{FF2B5EF4-FFF2-40B4-BE49-F238E27FC236}">
                          <a16:creationId xmlns:a16="http://schemas.microsoft.com/office/drawing/2014/main" id="{FF80C2A7-E8B2-08FA-1C6E-B86134C9CD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661" name="Group 444">
                <a:extLst>
                  <a:ext uri="{FF2B5EF4-FFF2-40B4-BE49-F238E27FC236}">
                    <a16:creationId xmlns:a16="http://schemas.microsoft.com/office/drawing/2014/main" id="{CF2C3685-6816-1BC1-3A4E-3D4403B904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2" y="2424"/>
                <a:ext cx="336" cy="336"/>
                <a:chOff x="590" y="2424"/>
                <a:chExt cx="336" cy="336"/>
              </a:xfrm>
            </p:grpSpPr>
            <p:sp>
              <p:nvSpPr>
                <p:cNvPr id="665" name="Oval 445">
                  <a:extLst>
                    <a:ext uri="{FF2B5EF4-FFF2-40B4-BE49-F238E27FC236}">
                      <a16:creationId xmlns:a16="http://schemas.microsoft.com/office/drawing/2014/main" id="{3124CE71-A6B3-4D1B-B27B-E47062028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666" name="Group 446">
                  <a:extLst>
                    <a:ext uri="{FF2B5EF4-FFF2-40B4-BE49-F238E27FC236}">
                      <a16:creationId xmlns:a16="http://schemas.microsoft.com/office/drawing/2014/main" id="{7CB3CACA-41F9-F46C-4711-2F92D60A60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667" name="Oval 447">
                    <a:extLst>
                      <a:ext uri="{FF2B5EF4-FFF2-40B4-BE49-F238E27FC236}">
                        <a16:creationId xmlns:a16="http://schemas.microsoft.com/office/drawing/2014/main" id="{7F6B70AC-E269-C5EF-B982-F5178CE680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668" name="Group 448">
                    <a:extLst>
                      <a:ext uri="{FF2B5EF4-FFF2-40B4-BE49-F238E27FC236}">
                        <a16:creationId xmlns:a16="http://schemas.microsoft.com/office/drawing/2014/main" id="{46E9097C-AFDE-C5BF-0AA4-A92E0281EF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669" name="Oval 449">
                      <a:extLst>
                        <a:ext uri="{FF2B5EF4-FFF2-40B4-BE49-F238E27FC236}">
                          <a16:creationId xmlns:a16="http://schemas.microsoft.com/office/drawing/2014/main" id="{2DC7282E-8C8B-C94A-0E8D-CE0ED9DFE6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0" name="Oval 450">
                      <a:extLst>
                        <a:ext uri="{FF2B5EF4-FFF2-40B4-BE49-F238E27FC236}">
                          <a16:creationId xmlns:a16="http://schemas.microsoft.com/office/drawing/2014/main" id="{6885CF77-39D5-0AB6-88F2-B56B9014EA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1" name="Oval 451">
                      <a:extLst>
                        <a:ext uri="{FF2B5EF4-FFF2-40B4-BE49-F238E27FC236}">
                          <a16:creationId xmlns:a16="http://schemas.microsoft.com/office/drawing/2014/main" id="{BC6B4F1D-0887-4A5B-7583-1E1175C55C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2" name="Oval 452">
                      <a:extLst>
                        <a:ext uri="{FF2B5EF4-FFF2-40B4-BE49-F238E27FC236}">
                          <a16:creationId xmlns:a16="http://schemas.microsoft.com/office/drawing/2014/main" id="{41293FC5-004F-C65C-55C7-8A7461F5FA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3" name="Oval 453">
                      <a:extLst>
                        <a:ext uri="{FF2B5EF4-FFF2-40B4-BE49-F238E27FC236}">
                          <a16:creationId xmlns:a16="http://schemas.microsoft.com/office/drawing/2014/main" id="{B8FFDFF9-4DE0-9883-D7F4-A396A8080D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4" name="Oval 454">
                      <a:extLst>
                        <a:ext uri="{FF2B5EF4-FFF2-40B4-BE49-F238E27FC236}">
                          <a16:creationId xmlns:a16="http://schemas.microsoft.com/office/drawing/2014/main" id="{D28DE575-8A7D-1792-27DB-3137C64686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5" name="Oval 455">
                      <a:extLst>
                        <a:ext uri="{FF2B5EF4-FFF2-40B4-BE49-F238E27FC236}">
                          <a16:creationId xmlns:a16="http://schemas.microsoft.com/office/drawing/2014/main" id="{479519E4-6B3D-C451-71BD-8815DA1A58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6" name="Oval 456">
                      <a:extLst>
                        <a:ext uri="{FF2B5EF4-FFF2-40B4-BE49-F238E27FC236}">
                          <a16:creationId xmlns:a16="http://schemas.microsoft.com/office/drawing/2014/main" id="{13268D6B-8DCB-58BE-BCAA-034915C3E9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7" name="Oval 457">
                      <a:extLst>
                        <a:ext uri="{FF2B5EF4-FFF2-40B4-BE49-F238E27FC236}">
                          <a16:creationId xmlns:a16="http://schemas.microsoft.com/office/drawing/2014/main" id="{608B2D2B-FE44-E6FF-83EE-BFCFFB203F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8" name="Oval 458">
                      <a:extLst>
                        <a:ext uri="{FF2B5EF4-FFF2-40B4-BE49-F238E27FC236}">
                          <a16:creationId xmlns:a16="http://schemas.microsoft.com/office/drawing/2014/main" id="{8FCF546E-A369-D4B9-B315-3DA848137A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79" name="Oval 459">
                      <a:extLst>
                        <a:ext uri="{FF2B5EF4-FFF2-40B4-BE49-F238E27FC236}">
                          <a16:creationId xmlns:a16="http://schemas.microsoft.com/office/drawing/2014/main" id="{776221DD-9303-3843-43B4-6C82A9947F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0" name="Oval 460">
                      <a:extLst>
                        <a:ext uri="{FF2B5EF4-FFF2-40B4-BE49-F238E27FC236}">
                          <a16:creationId xmlns:a16="http://schemas.microsoft.com/office/drawing/2014/main" id="{746B5A3B-495D-128E-2030-E2A0FB92981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1" name="Oval 461">
                      <a:extLst>
                        <a:ext uri="{FF2B5EF4-FFF2-40B4-BE49-F238E27FC236}">
                          <a16:creationId xmlns:a16="http://schemas.microsoft.com/office/drawing/2014/main" id="{0FA4463B-B62B-3203-12F0-B884D13C13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82" name="Oval 462">
                      <a:extLst>
                        <a:ext uri="{FF2B5EF4-FFF2-40B4-BE49-F238E27FC236}">
                          <a16:creationId xmlns:a16="http://schemas.microsoft.com/office/drawing/2014/main" id="{09FED545-D8CA-0E17-2F6C-04E0407261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662" name="AutoShape 463">
                <a:extLst>
                  <a:ext uri="{FF2B5EF4-FFF2-40B4-BE49-F238E27FC236}">
                    <a16:creationId xmlns:a16="http://schemas.microsoft.com/office/drawing/2014/main" id="{DDEDAEA4-C38B-8D32-3C75-DA97CE10E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63" name="AutoShape 464">
                <a:extLst>
                  <a:ext uri="{FF2B5EF4-FFF2-40B4-BE49-F238E27FC236}">
                    <a16:creationId xmlns:a16="http://schemas.microsoft.com/office/drawing/2014/main" id="{DCC343CF-CF08-1DB2-FE37-2C0D0D235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664" name="AutoShape 465">
                <a:extLst>
                  <a:ext uri="{FF2B5EF4-FFF2-40B4-BE49-F238E27FC236}">
                    <a16:creationId xmlns:a16="http://schemas.microsoft.com/office/drawing/2014/main" id="{0020A1FB-1457-553A-6D87-AA16E7BD6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2394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grpSp>
          <p:nvGrpSpPr>
            <p:cNvPr id="391" name="Group 466">
              <a:extLst>
                <a:ext uri="{FF2B5EF4-FFF2-40B4-BE49-F238E27FC236}">
                  <a16:creationId xmlns:a16="http://schemas.microsoft.com/office/drawing/2014/main" id="{778AA3C3-46AE-C3FC-4B6D-FEA477BE58DF}"/>
                </a:ext>
              </a:extLst>
            </p:cNvPr>
            <p:cNvGrpSpPr>
              <a:grpSpLocks/>
            </p:cNvGrpSpPr>
            <p:nvPr/>
          </p:nvGrpSpPr>
          <p:grpSpPr bwMode="auto">
            <a:xfrm rot="591221">
              <a:off x="1942" y="2043"/>
              <a:ext cx="1298" cy="846"/>
              <a:chOff x="306" y="2248"/>
              <a:chExt cx="1798" cy="1173"/>
            </a:xfrm>
          </p:grpSpPr>
          <p:sp>
            <p:nvSpPr>
              <p:cNvPr id="559" name="Rectangle 467">
                <a:extLst>
                  <a:ext uri="{FF2B5EF4-FFF2-40B4-BE49-F238E27FC236}">
                    <a16:creationId xmlns:a16="http://schemas.microsoft.com/office/drawing/2014/main" id="{BDD1157A-60A7-626E-54E4-C94FD019D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" y="2248"/>
                <a:ext cx="84" cy="50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0" name="Rectangle 468">
                <a:extLst>
                  <a:ext uri="{FF2B5EF4-FFF2-40B4-BE49-F238E27FC236}">
                    <a16:creationId xmlns:a16="http://schemas.microsoft.com/office/drawing/2014/main" id="{566C5CE8-6777-DD85-28A5-47E198A02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3" y="2980"/>
                <a:ext cx="132" cy="56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1" name="Rectangle 469">
                <a:extLst>
                  <a:ext uri="{FF2B5EF4-FFF2-40B4-BE49-F238E27FC236}">
                    <a16:creationId xmlns:a16="http://schemas.microsoft.com/office/drawing/2014/main" id="{76B0C619-8DD4-E1B5-7578-6780DD29E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" y="3050"/>
                <a:ext cx="1021" cy="155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2" name="Rectangle 470">
                <a:extLst>
                  <a:ext uri="{FF2B5EF4-FFF2-40B4-BE49-F238E27FC236}">
                    <a16:creationId xmlns:a16="http://schemas.microsoft.com/office/drawing/2014/main" id="{702812E8-28CA-298A-D1E9-D4497FD86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" y="3009"/>
                <a:ext cx="265" cy="191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3" name="Freeform 471">
                <a:extLst>
                  <a:ext uri="{FF2B5EF4-FFF2-40B4-BE49-F238E27FC236}">
                    <a16:creationId xmlns:a16="http://schemas.microsoft.com/office/drawing/2014/main" id="{7BAAA2BB-9AB8-F36F-586B-3B853917E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" y="2989"/>
                <a:ext cx="609" cy="231"/>
              </a:xfrm>
              <a:custGeom>
                <a:avLst/>
                <a:gdLst>
                  <a:gd name="T0" fmla="*/ 0 w 609"/>
                  <a:gd name="T1" fmla="*/ 192 h 231"/>
                  <a:gd name="T2" fmla="*/ 66 w 609"/>
                  <a:gd name="T3" fmla="*/ 219 h 231"/>
                  <a:gd name="T4" fmla="*/ 99 w 609"/>
                  <a:gd name="T5" fmla="*/ 219 h 231"/>
                  <a:gd name="T6" fmla="*/ 114 w 609"/>
                  <a:gd name="T7" fmla="*/ 231 h 231"/>
                  <a:gd name="T8" fmla="*/ 222 w 609"/>
                  <a:gd name="T9" fmla="*/ 231 h 231"/>
                  <a:gd name="T10" fmla="*/ 273 w 609"/>
                  <a:gd name="T11" fmla="*/ 42 h 231"/>
                  <a:gd name="T12" fmla="*/ 303 w 609"/>
                  <a:gd name="T13" fmla="*/ 33 h 231"/>
                  <a:gd name="T14" fmla="*/ 489 w 609"/>
                  <a:gd name="T15" fmla="*/ 33 h 231"/>
                  <a:gd name="T16" fmla="*/ 537 w 609"/>
                  <a:gd name="T17" fmla="*/ 51 h 231"/>
                  <a:gd name="T18" fmla="*/ 573 w 609"/>
                  <a:gd name="T19" fmla="*/ 96 h 231"/>
                  <a:gd name="T20" fmla="*/ 582 w 609"/>
                  <a:gd name="T21" fmla="*/ 138 h 231"/>
                  <a:gd name="T22" fmla="*/ 594 w 609"/>
                  <a:gd name="T23" fmla="*/ 216 h 231"/>
                  <a:gd name="T24" fmla="*/ 609 w 609"/>
                  <a:gd name="T25" fmla="*/ 204 h 231"/>
                  <a:gd name="T26" fmla="*/ 606 w 609"/>
                  <a:gd name="T27" fmla="*/ 129 h 231"/>
                  <a:gd name="T28" fmla="*/ 588 w 609"/>
                  <a:gd name="T29" fmla="*/ 69 h 231"/>
                  <a:gd name="T30" fmla="*/ 558 w 609"/>
                  <a:gd name="T31" fmla="*/ 18 h 231"/>
                  <a:gd name="T32" fmla="*/ 489 w 609"/>
                  <a:gd name="T33" fmla="*/ 0 h 231"/>
                  <a:gd name="T34" fmla="*/ 282 w 609"/>
                  <a:gd name="T35" fmla="*/ 0 h 231"/>
                  <a:gd name="T36" fmla="*/ 249 w 609"/>
                  <a:gd name="T37" fmla="*/ 9 h 231"/>
                  <a:gd name="T38" fmla="*/ 228 w 609"/>
                  <a:gd name="T39" fmla="*/ 36 h 231"/>
                  <a:gd name="T40" fmla="*/ 189 w 609"/>
                  <a:gd name="T41" fmla="*/ 174 h 231"/>
                  <a:gd name="T42" fmla="*/ 105 w 609"/>
                  <a:gd name="T43" fmla="*/ 180 h 231"/>
                  <a:gd name="T44" fmla="*/ 78 w 609"/>
                  <a:gd name="T45" fmla="*/ 162 h 231"/>
                  <a:gd name="T46" fmla="*/ 78 w 609"/>
                  <a:gd name="T47" fmla="*/ 117 h 231"/>
                  <a:gd name="T48" fmla="*/ 0 w 609"/>
                  <a:gd name="T49" fmla="*/ 117 h 231"/>
                  <a:gd name="T50" fmla="*/ 0 w 609"/>
                  <a:gd name="T51" fmla="*/ 19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9" h="231">
                    <a:moveTo>
                      <a:pt x="0" y="192"/>
                    </a:moveTo>
                    <a:lnTo>
                      <a:pt x="66" y="219"/>
                    </a:lnTo>
                    <a:lnTo>
                      <a:pt x="99" y="219"/>
                    </a:lnTo>
                    <a:lnTo>
                      <a:pt x="114" y="231"/>
                    </a:lnTo>
                    <a:lnTo>
                      <a:pt x="222" y="231"/>
                    </a:lnTo>
                    <a:lnTo>
                      <a:pt x="273" y="42"/>
                    </a:lnTo>
                    <a:lnTo>
                      <a:pt x="303" y="33"/>
                    </a:lnTo>
                    <a:lnTo>
                      <a:pt x="489" y="33"/>
                    </a:lnTo>
                    <a:lnTo>
                      <a:pt x="537" y="51"/>
                    </a:lnTo>
                    <a:lnTo>
                      <a:pt x="573" y="96"/>
                    </a:lnTo>
                    <a:lnTo>
                      <a:pt x="582" y="138"/>
                    </a:lnTo>
                    <a:lnTo>
                      <a:pt x="594" y="216"/>
                    </a:lnTo>
                    <a:lnTo>
                      <a:pt x="609" y="204"/>
                    </a:lnTo>
                    <a:lnTo>
                      <a:pt x="606" y="129"/>
                    </a:lnTo>
                    <a:lnTo>
                      <a:pt x="588" y="69"/>
                    </a:lnTo>
                    <a:lnTo>
                      <a:pt x="558" y="18"/>
                    </a:lnTo>
                    <a:lnTo>
                      <a:pt x="489" y="0"/>
                    </a:lnTo>
                    <a:lnTo>
                      <a:pt x="282" y="0"/>
                    </a:lnTo>
                    <a:lnTo>
                      <a:pt x="249" y="9"/>
                    </a:lnTo>
                    <a:lnTo>
                      <a:pt x="228" y="36"/>
                    </a:lnTo>
                    <a:lnTo>
                      <a:pt x="189" y="174"/>
                    </a:lnTo>
                    <a:lnTo>
                      <a:pt x="105" y="180"/>
                    </a:lnTo>
                    <a:lnTo>
                      <a:pt x="78" y="162"/>
                    </a:lnTo>
                    <a:lnTo>
                      <a:pt x="78" y="117"/>
                    </a:lnTo>
                    <a:lnTo>
                      <a:pt x="0" y="117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>
                <a:solidFill>
                  <a:srgbClr val="B2B2B2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4" name="Rectangle 472">
                <a:extLst>
                  <a:ext uri="{FF2B5EF4-FFF2-40B4-BE49-F238E27FC236}">
                    <a16:creationId xmlns:a16="http://schemas.microsoft.com/office/drawing/2014/main" id="{FCA9AA10-B980-6313-5F46-EEC105AF5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" y="2965"/>
                <a:ext cx="75" cy="12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B2B2B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5" name="Line 473">
                <a:extLst>
                  <a:ext uri="{FF2B5EF4-FFF2-40B4-BE49-F238E27FC236}">
                    <a16:creationId xmlns:a16="http://schemas.microsoft.com/office/drawing/2014/main" id="{24E02616-7D09-A428-A81A-2104566B4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" y="3125"/>
                <a:ext cx="0" cy="80"/>
              </a:xfrm>
              <a:prstGeom prst="line">
                <a:avLst/>
              </a:prstGeom>
              <a:noFill/>
              <a:ln w="12700">
                <a:solidFill>
                  <a:srgbClr val="B2B2B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66" name="Freeform 474">
                <a:extLst>
                  <a:ext uri="{FF2B5EF4-FFF2-40B4-BE49-F238E27FC236}">
                    <a16:creationId xmlns:a16="http://schemas.microsoft.com/office/drawing/2014/main" id="{1E0677CC-C852-A1CA-A13F-3D085DC92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" y="2950"/>
                <a:ext cx="106" cy="156"/>
              </a:xfrm>
              <a:custGeom>
                <a:avLst/>
                <a:gdLst>
                  <a:gd name="T0" fmla="*/ 19 w 106"/>
                  <a:gd name="T1" fmla="*/ 141 h 156"/>
                  <a:gd name="T2" fmla="*/ 3 w 106"/>
                  <a:gd name="T3" fmla="*/ 141 h 156"/>
                  <a:gd name="T4" fmla="*/ 3 w 106"/>
                  <a:gd name="T5" fmla="*/ 156 h 156"/>
                  <a:gd name="T6" fmla="*/ 106 w 106"/>
                  <a:gd name="T7" fmla="*/ 156 h 156"/>
                  <a:gd name="T8" fmla="*/ 106 w 106"/>
                  <a:gd name="T9" fmla="*/ 0 h 156"/>
                  <a:gd name="T10" fmla="*/ 0 w 106"/>
                  <a:gd name="T11" fmla="*/ 0 h 156"/>
                  <a:gd name="T12" fmla="*/ 0 w 106"/>
                  <a:gd name="T13" fmla="*/ 17 h 156"/>
                  <a:gd name="T14" fmla="*/ 21 w 106"/>
                  <a:gd name="T15" fmla="*/ 1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56">
                    <a:moveTo>
                      <a:pt x="19" y="141"/>
                    </a:moveTo>
                    <a:lnTo>
                      <a:pt x="3" y="141"/>
                    </a:lnTo>
                    <a:lnTo>
                      <a:pt x="3" y="156"/>
                    </a:lnTo>
                    <a:lnTo>
                      <a:pt x="106" y="156"/>
                    </a:lnTo>
                    <a:lnTo>
                      <a:pt x="106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21" y="17"/>
                    </a:lnTo>
                  </a:path>
                </a:pathLst>
              </a:custGeom>
              <a:noFill/>
              <a:ln w="12700" cap="flat" cmpd="sng">
                <a:solidFill>
                  <a:srgbClr val="B2B2B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567" name="Group 475">
                <a:extLst>
                  <a:ext uri="{FF2B5EF4-FFF2-40B4-BE49-F238E27FC236}">
                    <a16:creationId xmlns:a16="http://schemas.microsoft.com/office/drawing/2014/main" id="{07C9B90F-7A2E-A3DE-1C89-AFABDCF17F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" y="2357"/>
                <a:ext cx="691" cy="704"/>
                <a:chOff x="335" y="1813"/>
                <a:chExt cx="691" cy="628"/>
              </a:xfrm>
            </p:grpSpPr>
            <p:sp>
              <p:nvSpPr>
                <p:cNvPr id="636" name="Freeform 476">
                  <a:extLst>
                    <a:ext uri="{FF2B5EF4-FFF2-40B4-BE49-F238E27FC236}">
                      <a16:creationId xmlns:a16="http://schemas.microsoft.com/office/drawing/2014/main" id="{BF933668-A346-1841-5D68-58181F016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" y="1813"/>
                  <a:ext cx="691" cy="628"/>
                </a:xfrm>
                <a:custGeom>
                  <a:avLst/>
                  <a:gdLst>
                    <a:gd name="T0" fmla="*/ 0 w 691"/>
                    <a:gd name="T1" fmla="*/ 513 h 628"/>
                    <a:gd name="T2" fmla="*/ 5 w 691"/>
                    <a:gd name="T3" fmla="*/ 375 h 628"/>
                    <a:gd name="T4" fmla="*/ 75 w 691"/>
                    <a:gd name="T5" fmla="*/ 69 h 628"/>
                    <a:gd name="T6" fmla="*/ 92 w 691"/>
                    <a:gd name="T7" fmla="*/ 35 h 628"/>
                    <a:gd name="T8" fmla="*/ 132 w 691"/>
                    <a:gd name="T9" fmla="*/ 23 h 628"/>
                    <a:gd name="T10" fmla="*/ 639 w 691"/>
                    <a:gd name="T11" fmla="*/ 0 h 628"/>
                    <a:gd name="T12" fmla="*/ 685 w 691"/>
                    <a:gd name="T13" fmla="*/ 41 h 628"/>
                    <a:gd name="T14" fmla="*/ 691 w 691"/>
                    <a:gd name="T15" fmla="*/ 622 h 628"/>
                    <a:gd name="T16" fmla="*/ 616 w 691"/>
                    <a:gd name="T17" fmla="*/ 622 h 628"/>
                    <a:gd name="T18" fmla="*/ 587 w 691"/>
                    <a:gd name="T19" fmla="*/ 571 h 628"/>
                    <a:gd name="T20" fmla="*/ 530 w 691"/>
                    <a:gd name="T21" fmla="*/ 547 h 628"/>
                    <a:gd name="T22" fmla="*/ 276 w 691"/>
                    <a:gd name="T23" fmla="*/ 547 h 628"/>
                    <a:gd name="T24" fmla="*/ 236 w 691"/>
                    <a:gd name="T25" fmla="*/ 571 h 628"/>
                    <a:gd name="T26" fmla="*/ 213 w 691"/>
                    <a:gd name="T27" fmla="*/ 628 h 628"/>
                    <a:gd name="T28" fmla="*/ 99 w 691"/>
                    <a:gd name="T29" fmla="*/ 628 h 628"/>
                    <a:gd name="T30" fmla="*/ 98 w 691"/>
                    <a:gd name="T31" fmla="*/ 547 h 628"/>
                    <a:gd name="T32" fmla="*/ 75 w 691"/>
                    <a:gd name="T33" fmla="*/ 513 h 628"/>
                    <a:gd name="T34" fmla="*/ 0 w 691"/>
                    <a:gd name="T35" fmla="*/ 513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91" h="628">
                      <a:moveTo>
                        <a:pt x="0" y="513"/>
                      </a:moveTo>
                      <a:lnTo>
                        <a:pt x="5" y="375"/>
                      </a:lnTo>
                      <a:lnTo>
                        <a:pt x="75" y="69"/>
                      </a:lnTo>
                      <a:lnTo>
                        <a:pt x="92" y="35"/>
                      </a:lnTo>
                      <a:lnTo>
                        <a:pt x="132" y="23"/>
                      </a:lnTo>
                      <a:lnTo>
                        <a:pt x="639" y="0"/>
                      </a:lnTo>
                      <a:lnTo>
                        <a:pt x="685" y="41"/>
                      </a:lnTo>
                      <a:lnTo>
                        <a:pt x="691" y="622"/>
                      </a:lnTo>
                      <a:lnTo>
                        <a:pt x="616" y="622"/>
                      </a:lnTo>
                      <a:lnTo>
                        <a:pt x="587" y="571"/>
                      </a:lnTo>
                      <a:lnTo>
                        <a:pt x="530" y="547"/>
                      </a:lnTo>
                      <a:lnTo>
                        <a:pt x="276" y="547"/>
                      </a:lnTo>
                      <a:lnTo>
                        <a:pt x="236" y="571"/>
                      </a:lnTo>
                      <a:lnTo>
                        <a:pt x="213" y="628"/>
                      </a:lnTo>
                      <a:lnTo>
                        <a:pt x="99" y="628"/>
                      </a:lnTo>
                      <a:lnTo>
                        <a:pt x="98" y="547"/>
                      </a:lnTo>
                      <a:lnTo>
                        <a:pt x="75" y="513"/>
                      </a:lnTo>
                      <a:lnTo>
                        <a:pt x="0" y="5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37" name="Freeform 477">
                  <a:extLst>
                    <a:ext uri="{FF2B5EF4-FFF2-40B4-BE49-F238E27FC236}">
                      <a16:creationId xmlns:a16="http://schemas.microsoft.com/office/drawing/2014/main" id="{669773D7-DF3C-0F48-3EBC-8E097ED89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" y="1905"/>
                  <a:ext cx="92" cy="294"/>
                </a:xfrm>
                <a:custGeom>
                  <a:avLst/>
                  <a:gdLst>
                    <a:gd name="T0" fmla="*/ 64 w 92"/>
                    <a:gd name="T1" fmla="*/ 0 h 294"/>
                    <a:gd name="T2" fmla="*/ 0 w 92"/>
                    <a:gd name="T3" fmla="*/ 294 h 294"/>
                    <a:gd name="T4" fmla="*/ 58 w 92"/>
                    <a:gd name="T5" fmla="*/ 242 h 294"/>
                    <a:gd name="T6" fmla="*/ 92 w 92"/>
                    <a:gd name="T7" fmla="*/ 35 h 294"/>
                    <a:gd name="T8" fmla="*/ 64 w 92"/>
                    <a:gd name="T9" fmla="*/ 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294">
                      <a:moveTo>
                        <a:pt x="64" y="0"/>
                      </a:moveTo>
                      <a:lnTo>
                        <a:pt x="0" y="294"/>
                      </a:lnTo>
                      <a:lnTo>
                        <a:pt x="58" y="242"/>
                      </a:lnTo>
                      <a:lnTo>
                        <a:pt x="92" y="35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38" name="Freeform 478">
                  <a:extLst>
                    <a:ext uri="{FF2B5EF4-FFF2-40B4-BE49-F238E27FC236}">
                      <a16:creationId xmlns:a16="http://schemas.microsoft.com/office/drawing/2014/main" id="{5923E20E-DB0E-D07E-4C63-151FE7A26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" y="1911"/>
                  <a:ext cx="305" cy="236"/>
                </a:xfrm>
                <a:custGeom>
                  <a:avLst/>
                  <a:gdLst>
                    <a:gd name="T0" fmla="*/ 23 w 305"/>
                    <a:gd name="T1" fmla="*/ 35 h 236"/>
                    <a:gd name="T2" fmla="*/ 40 w 305"/>
                    <a:gd name="T3" fmla="*/ 0 h 236"/>
                    <a:gd name="T4" fmla="*/ 277 w 305"/>
                    <a:gd name="T5" fmla="*/ 0 h 236"/>
                    <a:gd name="T6" fmla="*/ 305 w 305"/>
                    <a:gd name="T7" fmla="*/ 23 h 236"/>
                    <a:gd name="T8" fmla="*/ 300 w 305"/>
                    <a:gd name="T9" fmla="*/ 202 h 236"/>
                    <a:gd name="T10" fmla="*/ 0 w 305"/>
                    <a:gd name="T11" fmla="*/ 236 h 236"/>
                    <a:gd name="T12" fmla="*/ 23 w 305"/>
                    <a:gd name="T13" fmla="*/ 35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236">
                      <a:moveTo>
                        <a:pt x="23" y="35"/>
                      </a:moveTo>
                      <a:lnTo>
                        <a:pt x="40" y="0"/>
                      </a:lnTo>
                      <a:lnTo>
                        <a:pt x="277" y="0"/>
                      </a:lnTo>
                      <a:lnTo>
                        <a:pt x="305" y="23"/>
                      </a:lnTo>
                      <a:lnTo>
                        <a:pt x="300" y="202"/>
                      </a:lnTo>
                      <a:lnTo>
                        <a:pt x="0" y="236"/>
                      </a:lnTo>
                      <a:lnTo>
                        <a:pt x="23" y="3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39" name="Rectangle 479">
                  <a:extLst>
                    <a:ext uri="{FF2B5EF4-FFF2-40B4-BE49-F238E27FC236}">
                      <a16:creationId xmlns:a16="http://schemas.microsoft.com/office/drawing/2014/main" id="{086DC6EA-A9E5-7883-3265-0DD571405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" y="1911"/>
                  <a:ext cx="103" cy="2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0" name="Freeform 480">
                  <a:extLst>
                    <a:ext uri="{FF2B5EF4-FFF2-40B4-BE49-F238E27FC236}">
                      <a16:creationId xmlns:a16="http://schemas.microsoft.com/office/drawing/2014/main" id="{2665DA60-98B5-07BE-BA9F-401DC76C5D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" y="2018"/>
                  <a:ext cx="288" cy="120"/>
                </a:xfrm>
                <a:custGeom>
                  <a:avLst/>
                  <a:gdLst>
                    <a:gd name="T0" fmla="*/ 15 w 288"/>
                    <a:gd name="T1" fmla="*/ 12 h 120"/>
                    <a:gd name="T2" fmla="*/ 72 w 288"/>
                    <a:gd name="T3" fmla="*/ 27 h 120"/>
                    <a:gd name="T4" fmla="*/ 123 w 288"/>
                    <a:gd name="T5" fmla="*/ 0 h 120"/>
                    <a:gd name="T6" fmla="*/ 168 w 288"/>
                    <a:gd name="T7" fmla="*/ 0 h 120"/>
                    <a:gd name="T8" fmla="*/ 285 w 288"/>
                    <a:gd name="T9" fmla="*/ 39 h 120"/>
                    <a:gd name="T10" fmla="*/ 288 w 288"/>
                    <a:gd name="T11" fmla="*/ 87 h 120"/>
                    <a:gd name="T12" fmla="*/ 9 w 288"/>
                    <a:gd name="T13" fmla="*/ 120 h 120"/>
                    <a:gd name="T14" fmla="*/ 0 w 288"/>
                    <a:gd name="T15" fmla="*/ 99 h 120"/>
                    <a:gd name="T16" fmla="*/ 15 w 288"/>
                    <a:gd name="T17" fmla="*/ 12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20">
                      <a:moveTo>
                        <a:pt x="15" y="12"/>
                      </a:moveTo>
                      <a:lnTo>
                        <a:pt x="72" y="27"/>
                      </a:lnTo>
                      <a:lnTo>
                        <a:pt x="123" y="0"/>
                      </a:lnTo>
                      <a:lnTo>
                        <a:pt x="168" y="0"/>
                      </a:lnTo>
                      <a:lnTo>
                        <a:pt x="285" y="39"/>
                      </a:lnTo>
                      <a:lnTo>
                        <a:pt x="288" y="87"/>
                      </a:lnTo>
                      <a:lnTo>
                        <a:pt x="9" y="120"/>
                      </a:lnTo>
                      <a:lnTo>
                        <a:pt x="0" y="99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1" name="Rectangle 481">
                  <a:extLst>
                    <a:ext uri="{FF2B5EF4-FFF2-40B4-BE49-F238E27FC236}">
                      <a16:creationId xmlns:a16="http://schemas.microsoft.com/office/drawing/2014/main" id="{7F6BAC23-7BFE-1EF0-7874-8E9BCC58D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" y="1980"/>
                  <a:ext cx="38" cy="196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2" name="Rectangle 482">
                  <a:extLst>
                    <a:ext uri="{FF2B5EF4-FFF2-40B4-BE49-F238E27FC236}">
                      <a16:creationId xmlns:a16="http://schemas.microsoft.com/office/drawing/2014/main" id="{FEE741EA-DBBA-F0AA-91E4-983F6ED0F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6" y="2030"/>
                  <a:ext cx="96" cy="90"/>
                </a:xfrm>
                <a:prstGeom prst="rect">
                  <a:avLst/>
                </a:prstGeom>
                <a:solidFill>
                  <a:srgbClr val="4D4D4D"/>
                </a:solidFill>
                <a:ln w="12700">
                  <a:solidFill>
                    <a:srgbClr val="4D4D4D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3" name="Rectangle 483">
                  <a:extLst>
                    <a:ext uri="{FF2B5EF4-FFF2-40B4-BE49-F238E27FC236}">
                      <a16:creationId xmlns:a16="http://schemas.microsoft.com/office/drawing/2014/main" id="{8769D954-6827-2B3E-A83E-38059E723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" y="2342"/>
                  <a:ext cx="27" cy="99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4" name="Line 484">
                  <a:extLst>
                    <a:ext uri="{FF2B5EF4-FFF2-40B4-BE49-F238E27FC236}">
                      <a16:creationId xmlns:a16="http://schemas.microsoft.com/office/drawing/2014/main" id="{272D0A84-CD7D-D9C5-0B4B-392A934FD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" y="2387"/>
                  <a:ext cx="11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5" name="Line 485">
                  <a:extLst>
                    <a:ext uri="{FF2B5EF4-FFF2-40B4-BE49-F238E27FC236}">
                      <a16:creationId xmlns:a16="http://schemas.microsoft.com/office/drawing/2014/main" id="{E7619D8B-0C5B-2FE4-5D0B-801D2F81C4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" y="2162"/>
                  <a:ext cx="0" cy="162"/>
                </a:xfrm>
                <a:prstGeom prst="line">
                  <a:avLst/>
                </a:prstGeom>
                <a:noFill/>
                <a:ln w="1270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6" name="Freeform 486">
                  <a:extLst>
                    <a:ext uri="{FF2B5EF4-FFF2-40B4-BE49-F238E27FC236}">
                      <a16:creationId xmlns:a16="http://schemas.microsoft.com/office/drawing/2014/main" id="{AD1F9309-273D-2230-636F-99E5A46F19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" y="1895"/>
                  <a:ext cx="309" cy="464"/>
                </a:xfrm>
                <a:custGeom>
                  <a:avLst/>
                  <a:gdLst>
                    <a:gd name="T0" fmla="*/ 0 w 309"/>
                    <a:gd name="T1" fmla="*/ 33 h 464"/>
                    <a:gd name="T2" fmla="*/ 19 w 309"/>
                    <a:gd name="T3" fmla="*/ 0 h 464"/>
                    <a:gd name="T4" fmla="*/ 309 w 309"/>
                    <a:gd name="T5" fmla="*/ 0 h 464"/>
                    <a:gd name="T6" fmla="*/ 309 w 309"/>
                    <a:gd name="T7" fmla="*/ 464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9" h="464">
                      <a:moveTo>
                        <a:pt x="0" y="33"/>
                      </a:moveTo>
                      <a:lnTo>
                        <a:pt x="19" y="0"/>
                      </a:lnTo>
                      <a:lnTo>
                        <a:pt x="309" y="0"/>
                      </a:lnTo>
                      <a:lnTo>
                        <a:pt x="309" y="464"/>
                      </a:lnTo>
                    </a:path>
                  </a:pathLst>
                </a:custGeom>
                <a:noFill/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7" name="Line 487">
                  <a:extLst>
                    <a:ext uri="{FF2B5EF4-FFF2-40B4-BE49-F238E27FC236}">
                      <a16:creationId xmlns:a16="http://schemas.microsoft.com/office/drawing/2014/main" id="{C26BD8CF-F915-6486-F8E9-98B51DAAEA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47" y="1895"/>
                  <a:ext cx="267" cy="0"/>
                </a:xfrm>
                <a:prstGeom prst="line">
                  <a:avLst/>
                </a:prstGeom>
                <a:noFill/>
                <a:ln w="1270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648" name="Freeform 488">
                  <a:extLst>
                    <a:ext uri="{FF2B5EF4-FFF2-40B4-BE49-F238E27FC236}">
                      <a16:creationId xmlns:a16="http://schemas.microsoft.com/office/drawing/2014/main" id="{91B01B1E-8751-9C5A-5263-85BB9283F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" y="2212"/>
                  <a:ext cx="559" cy="43"/>
                </a:xfrm>
                <a:custGeom>
                  <a:avLst/>
                  <a:gdLst>
                    <a:gd name="T0" fmla="*/ 0 w 595"/>
                    <a:gd name="T1" fmla="*/ 43 h 43"/>
                    <a:gd name="T2" fmla="*/ 351 w 595"/>
                    <a:gd name="T3" fmla="*/ 0 h 43"/>
                    <a:gd name="T4" fmla="*/ 595 w 595"/>
                    <a:gd name="T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5" h="43">
                      <a:moveTo>
                        <a:pt x="0" y="43"/>
                      </a:moveTo>
                      <a:lnTo>
                        <a:pt x="351" y="0"/>
                      </a:lnTo>
                      <a:lnTo>
                        <a:pt x="595" y="0"/>
                      </a:lnTo>
                    </a:path>
                  </a:pathLst>
                </a:custGeom>
                <a:noFill/>
                <a:ln w="12700" cap="flat" cmpd="sng">
                  <a:solidFill>
                    <a:srgbClr val="4D4D4D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68" name="Group 489">
                <a:extLst>
                  <a:ext uri="{FF2B5EF4-FFF2-40B4-BE49-F238E27FC236}">
                    <a16:creationId xmlns:a16="http://schemas.microsoft.com/office/drawing/2014/main" id="{87FF6D2C-3B31-9CBD-4DB5-B35EE6B1F8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8" y="3044"/>
                <a:ext cx="336" cy="336"/>
                <a:chOff x="590" y="2424"/>
                <a:chExt cx="336" cy="336"/>
              </a:xfrm>
            </p:grpSpPr>
            <p:sp>
              <p:nvSpPr>
                <p:cNvPr id="618" name="Oval 490">
                  <a:extLst>
                    <a:ext uri="{FF2B5EF4-FFF2-40B4-BE49-F238E27FC236}">
                      <a16:creationId xmlns:a16="http://schemas.microsoft.com/office/drawing/2014/main" id="{701B8DBC-C5FD-9E28-017A-C014B0BBD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619" name="Group 491">
                  <a:extLst>
                    <a:ext uri="{FF2B5EF4-FFF2-40B4-BE49-F238E27FC236}">
                      <a16:creationId xmlns:a16="http://schemas.microsoft.com/office/drawing/2014/main" id="{5E209525-E648-78A6-2C65-1F4225351E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620" name="Oval 492">
                    <a:extLst>
                      <a:ext uri="{FF2B5EF4-FFF2-40B4-BE49-F238E27FC236}">
                        <a16:creationId xmlns:a16="http://schemas.microsoft.com/office/drawing/2014/main" id="{E4E4BFBF-B597-A5B6-2C57-88A38DDE47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621" name="Group 493">
                    <a:extLst>
                      <a:ext uri="{FF2B5EF4-FFF2-40B4-BE49-F238E27FC236}">
                        <a16:creationId xmlns:a16="http://schemas.microsoft.com/office/drawing/2014/main" id="{708A1D9E-042B-7FEE-B4FF-CD93DE650B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622" name="Oval 494">
                      <a:extLst>
                        <a:ext uri="{FF2B5EF4-FFF2-40B4-BE49-F238E27FC236}">
                          <a16:creationId xmlns:a16="http://schemas.microsoft.com/office/drawing/2014/main" id="{6DE96583-EB59-58CB-0ACA-FA1F8ABF77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3" name="Oval 495">
                      <a:extLst>
                        <a:ext uri="{FF2B5EF4-FFF2-40B4-BE49-F238E27FC236}">
                          <a16:creationId xmlns:a16="http://schemas.microsoft.com/office/drawing/2014/main" id="{7FC898F5-2F95-E828-1208-38EF9CEB49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4" name="Oval 496">
                      <a:extLst>
                        <a:ext uri="{FF2B5EF4-FFF2-40B4-BE49-F238E27FC236}">
                          <a16:creationId xmlns:a16="http://schemas.microsoft.com/office/drawing/2014/main" id="{E154555C-7EB8-95B2-1A3E-89B5FFF6F5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5" name="Oval 497">
                      <a:extLst>
                        <a:ext uri="{FF2B5EF4-FFF2-40B4-BE49-F238E27FC236}">
                          <a16:creationId xmlns:a16="http://schemas.microsoft.com/office/drawing/2014/main" id="{E2EACCA9-DA81-368A-F2D1-A0AAF381B3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6" name="Oval 498">
                      <a:extLst>
                        <a:ext uri="{FF2B5EF4-FFF2-40B4-BE49-F238E27FC236}">
                          <a16:creationId xmlns:a16="http://schemas.microsoft.com/office/drawing/2014/main" id="{42CBFBA7-9E31-2DA1-0206-358F747BAF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7" name="Oval 499">
                      <a:extLst>
                        <a:ext uri="{FF2B5EF4-FFF2-40B4-BE49-F238E27FC236}">
                          <a16:creationId xmlns:a16="http://schemas.microsoft.com/office/drawing/2014/main" id="{4CF51051-E720-2BA6-20C5-E22A1B2925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8" name="Oval 500">
                      <a:extLst>
                        <a:ext uri="{FF2B5EF4-FFF2-40B4-BE49-F238E27FC236}">
                          <a16:creationId xmlns:a16="http://schemas.microsoft.com/office/drawing/2014/main" id="{5073718B-2BFB-97D6-6ADF-B9298194C5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29" name="Oval 501">
                      <a:extLst>
                        <a:ext uri="{FF2B5EF4-FFF2-40B4-BE49-F238E27FC236}">
                          <a16:creationId xmlns:a16="http://schemas.microsoft.com/office/drawing/2014/main" id="{D6C81594-6DF8-9D2B-C33D-0C71FBEE41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0" name="Oval 502">
                      <a:extLst>
                        <a:ext uri="{FF2B5EF4-FFF2-40B4-BE49-F238E27FC236}">
                          <a16:creationId xmlns:a16="http://schemas.microsoft.com/office/drawing/2014/main" id="{CCF547E4-121C-3942-F929-0B7C75B6D6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1" name="Oval 503">
                      <a:extLst>
                        <a:ext uri="{FF2B5EF4-FFF2-40B4-BE49-F238E27FC236}">
                          <a16:creationId xmlns:a16="http://schemas.microsoft.com/office/drawing/2014/main" id="{366B80F1-F072-531B-1CCC-5F99C2B36C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2" name="Oval 504">
                      <a:extLst>
                        <a:ext uri="{FF2B5EF4-FFF2-40B4-BE49-F238E27FC236}">
                          <a16:creationId xmlns:a16="http://schemas.microsoft.com/office/drawing/2014/main" id="{607FFCCD-571D-C7BB-ED4E-A69588B2CE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3" name="Oval 505">
                      <a:extLst>
                        <a:ext uri="{FF2B5EF4-FFF2-40B4-BE49-F238E27FC236}">
                          <a16:creationId xmlns:a16="http://schemas.microsoft.com/office/drawing/2014/main" id="{E3062231-29CF-780B-0FB6-7B0D115EC4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4" name="Oval 506">
                      <a:extLst>
                        <a:ext uri="{FF2B5EF4-FFF2-40B4-BE49-F238E27FC236}">
                          <a16:creationId xmlns:a16="http://schemas.microsoft.com/office/drawing/2014/main" id="{EF69737C-4AA4-12EF-79BB-E863887ED2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5" name="Oval 507">
                      <a:extLst>
                        <a:ext uri="{FF2B5EF4-FFF2-40B4-BE49-F238E27FC236}">
                          <a16:creationId xmlns:a16="http://schemas.microsoft.com/office/drawing/2014/main" id="{DD9E2F52-4DD2-4FF7-F4D5-4E1DA12DD5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569" name="Group 508">
                <a:extLst>
                  <a:ext uri="{FF2B5EF4-FFF2-40B4-BE49-F238E27FC236}">
                    <a16:creationId xmlns:a16="http://schemas.microsoft.com/office/drawing/2014/main" id="{CC0F2D17-B961-3617-8A99-DBA037F172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4" y="3044"/>
                <a:ext cx="336" cy="336"/>
                <a:chOff x="590" y="2424"/>
                <a:chExt cx="336" cy="336"/>
              </a:xfrm>
            </p:grpSpPr>
            <p:sp>
              <p:nvSpPr>
                <p:cNvPr id="600" name="Oval 509">
                  <a:extLst>
                    <a:ext uri="{FF2B5EF4-FFF2-40B4-BE49-F238E27FC236}">
                      <a16:creationId xmlns:a16="http://schemas.microsoft.com/office/drawing/2014/main" id="{B23B81B2-A432-3D21-FD81-AFA73CE39C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601" name="Group 510">
                  <a:extLst>
                    <a:ext uri="{FF2B5EF4-FFF2-40B4-BE49-F238E27FC236}">
                      <a16:creationId xmlns:a16="http://schemas.microsoft.com/office/drawing/2014/main" id="{3550F6DC-0514-03C6-A63C-5C0BC21E8C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602" name="Oval 511">
                    <a:extLst>
                      <a:ext uri="{FF2B5EF4-FFF2-40B4-BE49-F238E27FC236}">
                        <a16:creationId xmlns:a16="http://schemas.microsoft.com/office/drawing/2014/main" id="{35451B6C-77D0-E99D-36DF-C798BDFB8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603" name="Group 512">
                    <a:extLst>
                      <a:ext uri="{FF2B5EF4-FFF2-40B4-BE49-F238E27FC236}">
                        <a16:creationId xmlns:a16="http://schemas.microsoft.com/office/drawing/2014/main" id="{B4B925AB-5D77-9F86-E7B8-680492B127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604" name="Oval 513">
                      <a:extLst>
                        <a:ext uri="{FF2B5EF4-FFF2-40B4-BE49-F238E27FC236}">
                          <a16:creationId xmlns:a16="http://schemas.microsoft.com/office/drawing/2014/main" id="{41107E83-10FE-18D5-80D4-921F3D5379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5" name="Oval 514">
                      <a:extLst>
                        <a:ext uri="{FF2B5EF4-FFF2-40B4-BE49-F238E27FC236}">
                          <a16:creationId xmlns:a16="http://schemas.microsoft.com/office/drawing/2014/main" id="{55D1921B-F24A-56C1-2986-A8C03695F9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6" name="Oval 515">
                      <a:extLst>
                        <a:ext uri="{FF2B5EF4-FFF2-40B4-BE49-F238E27FC236}">
                          <a16:creationId xmlns:a16="http://schemas.microsoft.com/office/drawing/2014/main" id="{3A4D8B5A-6314-6C5F-5E74-57945E6C47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7" name="Oval 516">
                      <a:extLst>
                        <a:ext uri="{FF2B5EF4-FFF2-40B4-BE49-F238E27FC236}">
                          <a16:creationId xmlns:a16="http://schemas.microsoft.com/office/drawing/2014/main" id="{E8395F5E-21B5-E4BE-7552-FC51A3328F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8" name="Oval 517">
                      <a:extLst>
                        <a:ext uri="{FF2B5EF4-FFF2-40B4-BE49-F238E27FC236}">
                          <a16:creationId xmlns:a16="http://schemas.microsoft.com/office/drawing/2014/main" id="{39951B51-2ADE-8BF1-B2AD-B9D76D69C0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09" name="Oval 518">
                      <a:extLst>
                        <a:ext uri="{FF2B5EF4-FFF2-40B4-BE49-F238E27FC236}">
                          <a16:creationId xmlns:a16="http://schemas.microsoft.com/office/drawing/2014/main" id="{6FC6466B-44AB-A6DE-C6B1-B9AF6300A0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0" name="Oval 519">
                      <a:extLst>
                        <a:ext uri="{FF2B5EF4-FFF2-40B4-BE49-F238E27FC236}">
                          <a16:creationId xmlns:a16="http://schemas.microsoft.com/office/drawing/2014/main" id="{31F9D413-E8DA-92C8-7D36-67CEBA562D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1" name="Oval 520">
                      <a:extLst>
                        <a:ext uri="{FF2B5EF4-FFF2-40B4-BE49-F238E27FC236}">
                          <a16:creationId xmlns:a16="http://schemas.microsoft.com/office/drawing/2014/main" id="{B4586B87-6E1C-371A-EB3A-31DF88EA2E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2" name="Oval 521">
                      <a:extLst>
                        <a:ext uri="{FF2B5EF4-FFF2-40B4-BE49-F238E27FC236}">
                          <a16:creationId xmlns:a16="http://schemas.microsoft.com/office/drawing/2014/main" id="{54103C16-0199-0D7A-19DF-BFD85245FF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3" name="Oval 522">
                      <a:extLst>
                        <a:ext uri="{FF2B5EF4-FFF2-40B4-BE49-F238E27FC236}">
                          <a16:creationId xmlns:a16="http://schemas.microsoft.com/office/drawing/2014/main" id="{D408B52F-FAC2-6846-8284-3A65ED7737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4" name="Oval 523">
                      <a:extLst>
                        <a:ext uri="{FF2B5EF4-FFF2-40B4-BE49-F238E27FC236}">
                          <a16:creationId xmlns:a16="http://schemas.microsoft.com/office/drawing/2014/main" id="{B6ADA49E-073D-BFE7-D533-9B5DC8DA2B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5" name="Oval 524">
                      <a:extLst>
                        <a:ext uri="{FF2B5EF4-FFF2-40B4-BE49-F238E27FC236}">
                          <a16:creationId xmlns:a16="http://schemas.microsoft.com/office/drawing/2014/main" id="{4212C99A-D43E-F49D-B205-FAF85B24B6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6" name="Oval 525">
                      <a:extLst>
                        <a:ext uri="{FF2B5EF4-FFF2-40B4-BE49-F238E27FC236}">
                          <a16:creationId xmlns:a16="http://schemas.microsoft.com/office/drawing/2014/main" id="{EC98A267-4C44-63B7-89D9-3098B7DA10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17" name="Oval 526">
                      <a:extLst>
                        <a:ext uri="{FF2B5EF4-FFF2-40B4-BE49-F238E27FC236}">
                          <a16:creationId xmlns:a16="http://schemas.microsoft.com/office/drawing/2014/main" id="{C39AC0F9-4114-2C26-441D-D210754B42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570" name="Group 527">
                <a:extLst>
                  <a:ext uri="{FF2B5EF4-FFF2-40B4-BE49-F238E27FC236}">
                    <a16:creationId xmlns:a16="http://schemas.microsoft.com/office/drawing/2014/main" id="{897F1BCC-E153-5365-F30D-65169C7C41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0" y="3044"/>
                <a:ext cx="336" cy="336"/>
                <a:chOff x="590" y="2424"/>
                <a:chExt cx="336" cy="336"/>
              </a:xfrm>
            </p:grpSpPr>
            <p:sp>
              <p:nvSpPr>
                <p:cNvPr id="582" name="Oval 528">
                  <a:extLst>
                    <a:ext uri="{FF2B5EF4-FFF2-40B4-BE49-F238E27FC236}">
                      <a16:creationId xmlns:a16="http://schemas.microsoft.com/office/drawing/2014/main" id="{9290DDB7-08CA-E0C2-F51D-D51122992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" y="2424"/>
                  <a:ext cx="336" cy="33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583" name="Group 529">
                  <a:extLst>
                    <a:ext uri="{FF2B5EF4-FFF2-40B4-BE49-F238E27FC236}">
                      <a16:creationId xmlns:a16="http://schemas.microsoft.com/office/drawing/2014/main" id="{833BB2DB-D8C8-3F6A-F5A4-73ED12E119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" y="2508"/>
                  <a:ext cx="171" cy="171"/>
                  <a:chOff x="666" y="2502"/>
                  <a:chExt cx="183" cy="183"/>
                </a:xfrm>
              </p:grpSpPr>
              <p:sp>
                <p:nvSpPr>
                  <p:cNvPr id="584" name="Oval 530">
                    <a:extLst>
                      <a:ext uri="{FF2B5EF4-FFF2-40B4-BE49-F238E27FC236}">
                        <a16:creationId xmlns:a16="http://schemas.microsoft.com/office/drawing/2014/main" id="{74758BD7-DD3E-C05F-2D4B-F9F36300E3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66" y="2502"/>
                    <a:ext cx="183" cy="183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585" name="Group 531">
                    <a:extLst>
                      <a:ext uri="{FF2B5EF4-FFF2-40B4-BE49-F238E27FC236}">
                        <a16:creationId xmlns:a16="http://schemas.microsoft.com/office/drawing/2014/main" id="{10F015A7-A126-1020-868E-7D22FB80F3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75" y="2510"/>
                    <a:ext cx="166" cy="166"/>
                    <a:chOff x="675" y="2510"/>
                    <a:chExt cx="166" cy="166"/>
                  </a:xfrm>
                </p:grpSpPr>
                <p:sp>
                  <p:nvSpPr>
                    <p:cNvPr id="586" name="Oval 532">
                      <a:extLst>
                        <a:ext uri="{FF2B5EF4-FFF2-40B4-BE49-F238E27FC236}">
                          <a16:creationId xmlns:a16="http://schemas.microsoft.com/office/drawing/2014/main" id="{FAFC53A2-504A-3B69-8295-950BB34555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5" y="2510"/>
                      <a:ext cx="166" cy="16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7" name="Oval 533">
                      <a:extLst>
                        <a:ext uri="{FF2B5EF4-FFF2-40B4-BE49-F238E27FC236}">
                          <a16:creationId xmlns:a16="http://schemas.microsoft.com/office/drawing/2014/main" id="{75A6CE3D-ABC2-CABA-0D7D-1F4A0880DC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9" y="2564"/>
                      <a:ext cx="58" cy="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8" name="Oval 534">
                      <a:extLst>
                        <a:ext uri="{FF2B5EF4-FFF2-40B4-BE49-F238E27FC236}">
                          <a16:creationId xmlns:a16="http://schemas.microsoft.com/office/drawing/2014/main" id="{DFECF04C-AD4B-1655-2640-FF2DF82581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64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9" name="Oval 535">
                      <a:extLst>
                        <a:ext uri="{FF2B5EF4-FFF2-40B4-BE49-F238E27FC236}">
                          <a16:creationId xmlns:a16="http://schemas.microsoft.com/office/drawing/2014/main" id="{6A148532-E0C7-92F9-1E54-3828CAA154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6" y="252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0" name="Oval 536">
                      <a:extLst>
                        <a:ext uri="{FF2B5EF4-FFF2-40B4-BE49-F238E27FC236}">
                          <a16:creationId xmlns:a16="http://schemas.microsoft.com/office/drawing/2014/main" id="{5CAA1071-720A-6960-432D-D0B65AFF07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5" y="2583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1" name="Oval 537">
                      <a:extLst>
                        <a:ext uri="{FF2B5EF4-FFF2-40B4-BE49-F238E27FC236}">
                          <a16:creationId xmlns:a16="http://schemas.microsoft.com/office/drawing/2014/main" id="{F406D76F-E524-5149-852D-71E6296226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" y="258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2" name="Oval 538">
                      <a:extLst>
                        <a:ext uri="{FF2B5EF4-FFF2-40B4-BE49-F238E27FC236}">
                          <a16:creationId xmlns:a16="http://schemas.microsoft.com/office/drawing/2014/main" id="{926AF4AD-BAB4-FD6F-5ADA-71F496E9CA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531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3" name="Oval 539">
                      <a:extLst>
                        <a:ext uri="{FF2B5EF4-FFF2-40B4-BE49-F238E27FC236}">
                          <a16:creationId xmlns:a16="http://schemas.microsoft.com/office/drawing/2014/main" id="{B68DA301-1097-263A-4E87-7411C4C678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2555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4" name="Oval 540">
                      <a:extLst>
                        <a:ext uri="{FF2B5EF4-FFF2-40B4-BE49-F238E27FC236}">
                          <a16:creationId xmlns:a16="http://schemas.microsoft.com/office/drawing/2014/main" id="{9FCD428A-0D58-65E3-FEED-45BFDD9314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" y="2635"/>
                      <a:ext cx="25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5" name="Oval 541">
                      <a:extLst>
                        <a:ext uri="{FF2B5EF4-FFF2-40B4-BE49-F238E27FC236}">
                          <a16:creationId xmlns:a16="http://schemas.microsoft.com/office/drawing/2014/main" id="{FE4914EF-BED4-B17C-F202-138DD97534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612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6" name="Oval 542">
                      <a:extLst>
                        <a:ext uri="{FF2B5EF4-FFF2-40B4-BE49-F238E27FC236}">
                          <a16:creationId xmlns:a16="http://schemas.microsoft.com/office/drawing/2014/main" id="{12B9AA64-879D-78A2-D0C5-4DF49DBE81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636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7" name="Oval 543">
                      <a:extLst>
                        <a:ext uri="{FF2B5EF4-FFF2-40B4-BE49-F238E27FC236}">
                          <a16:creationId xmlns:a16="http://schemas.microsoft.com/office/drawing/2014/main" id="{FB767598-B874-FF51-0AD5-9F2A5847B3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" y="2614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8" name="Oval 544">
                      <a:extLst>
                        <a:ext uri="{FF2B5EF4-FFF2-40B4-BE49-F238E27FC236}">
                          <a16:creationId xmlns:a16="http://schemas.microsoft.com/office/drawing/2014/main" id="{4FD99392-1BC6-DE4C-73A5-7911DCC90E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2550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9" name="Oval 545">
                      <a:extLst>
                        <a:ext uri="{FF2B5EF4-FFF2-40B4-BE49-F238E27FC236}">
                          <a16:creationId xmlns:a16="http://schemas.microsoft.com/office/drawing/2014/main" id="{E17B66B8-019C-DE2E-C066-9266287109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17" y="2529"/>
                      <a:ext cx="24" cy="24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571" name="AutoShape 546">
                <a:extLst>
                  <a:ext uri="{FF2B5EF4-FFF2-40B4-BE49-F238E27FC236}">
                    <a16:creationId xmlns:a16="http://schemas.microsoft.com/office/drawing/2014/main" id="{8327B68F-F9C6-D355-FDF6-658A255DD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3019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72" name="AutoShape 547">
                <a:extLst>
                  <a:ext uri="{FF2B5EF4-FFF2-40B4-BE49-F238E27FC236}">
                    <a16:creationId xmlns:a16="http://schemas.microsoft.com/office/drawing/2014/main" id="{EB9661B7-E8A6-3274-75CC-B42A1D60B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" y="3025"/>
                <a:ext cx="396" cy="396"/>
              </a:xfrm>
              <a:custGeom>
                <a:avLst/>
                <a:gdLst>
                  <a:gd name="G0" fmla="+- 9360 0 0"/>
                  <a:gd name="G1" fmla="+- -11757569 0 0"/>
                  <a:gd name="G2" fmla="+- 0 0 -11757569"/>
                  <a:gd name="T0" fmla="*/ 0 256 1"/>
                  <a:gd name="T1" fmla="*/ 180 256 1"/>
                  <a:gd name="G3" fmla="+- -11757569 T0 T1"/>
                  <a:gd name="T2" fmla="*/ 0 256 1"/>
                  <a:gd name="T3" fmla="*/ 90 256 1"/>
                  <a:gd name="G4" fmla="+- -11757569 T2 T3"/>
                  <a:gd name="G5" fmla="*/ G4 2 1"/>
                  <a:gd name="T4" fmla="*/ 90 256 1"/>
                  <a:gd name="T5" fmla="*/ 0 256 1"/>
                  <a:gd name="G6" fmla="+- -11757569 T4 T5"/>
                  <a:gd name="G7" fmla="*/ G6 2 1"/>
                  <a:gd name="G8" fmla="abs -11757569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360"/>
                  <a:gd name="G18" fmla="*/ 9360 1 2"/>
                  <a:gd name="G19" fmla="+- G18 5400 0"/>
                  <a:gd name="G20" fmla="cos G19 -11757569"/>
                  <a:gd name="G21" fmla="sin G19 -11757569"/>
                  <a:gd name="G22" fmla="+- G20 10800 0"/>
                  <a:gd name="G23" fmla="+- G21 10800 0"/>
                  <a:gd name="G24" fmla="+- 10800 0 G20"/>
                  <a:gd name="G25" fmla="+- 9360 10800 0"/>
                  <a:gd name="G26" fmla="?: G9 G17 G25"/>
                  <a:gd name="G27" fmla="?: G9 0 21600"/>
                  <a:gd name="G28" fmla="cos 10800 -11757569"/>
                  <a:gd name="G29" fmla="sin 10800 -11757569"/>
                  <a:gd name="G30" fmla="sin 9360 -11757569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57569 G34 0"/>
                  <a:gd name="G36" fmla="?: G6 G35 G31"/>
                  <a:gd name="G37" fmla="+- 21600 0 G36"/>
                  <a:gd name="G38" fmla="?: G4 0 G33"/>
                  <a:gd name="G39" fmla="?: -11757569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720 w 21600"/>
                  <a:gd name="T15" fmla="*/ 10695 h 21600"/>
                  <a:gd name="T16" fmla="*/ 10800 w 21600"/>
                  <a:gd name="T17" fmla="*/ 1440 h 21600"/>
                  <a:gd name="T18" fmla="*/ 20880 w 21600"/>
                  <a:gd name="T19" fmla="*/ 10695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440" y="10703"/>
                    </a:moveTo>
                    <a:cubicBezTo>
                      <a:pt x="1493" y="5571"/>
                      <a:pt x="5668" y="1439"/>
                      <a:pt x="10800" y="1440"/>
                    </a:cubicBezTo>
                    <a:cubicBezTo>
                      <a:pt x="15931" y="1440"/>
                      <a:pt x="20106" y="5571"/>
                      <a:pt x="20159" y="10703"/>
                    </a:cubicBezTo>
                    <a:lnTo>
                      <a:pt x="21599" y="10688"/>
                    </a:lnTo>
                    <a:cubicBezTo>
                      <a:pt x="21538" y="4767"/>
                      <a:pt x="16721" y="-1"/>
                      <a:pt x="10799" y="0"/>
                    </a:cubicBezTo>
                    <a:cubicBezTo>
                      <a:pt x="4878" y="0"/>
                      <a:pt x="61" y="4767"/>
                      <a:pt x="0" y="10688"/>
                    </a:cubicBez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73" name="Rectangle 548">
                <a:extLst>
                  <a:ext uri="{FF2B5EF4-FFF2-40B4-BE49-F238E27FC236}">
                    <a16:creationId xmlns:a16="http://schemas.microsoft.com/office/drawing/2014/main" id="{4B260D29-4ED8-8C03-0AD8-7995FD8E9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" y="2715"/>
                <a:ext cx="190" cy="33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574" name="Freeform 549">
                <a:extLst>
                  <a:ext uri="{FF2B5EF4-FFF2-40B4-BE49-F238E27FC236}">
                    <a16:creationId xmlns:a16="http://schemas.microsoft.com/office/drawing/2014/main" id="{2CF7F2AE-832A-66C8-BC61-0DE7779C5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" y="2253"/>
                <a:ext cx="539" cy="138"/>
              </a:xfrm>
              <a:custGeom>
                <a:avLst/>
                <a:gdLst>
                  <a:gd name="T0" fmla="*/ 123 w 358"/>
                  <a:gd name="T1" fmla="*/ 58 h 64"/>
                  <a:gd name="T2" fmla="*/ 0 w 358"/>
                  <a:gd name="T3" fmla="*/ 64 h 64"/>
                  <a:gd name="T4" fmla="*/ 32 w 358"/>
                  <a:gd name="T5" fmla="*/ 37 h 64"/>
                  <a:gd name="T6" fmla="*/ 80 w 358"/>
                  <a:gd name="T7" fmla="*/ 26 h 64"/>
                  <a:gd name="T8" fmla="*/ 251 w 358"/>
                  <a:gd name="T9" fmla="*/ 5 h 64"/>
                  <a:gd name="T10" fmla="*/ 315 w 358"/>
                  <a:gd name="T11" fmla="*/ 0 h 64"/>
                  <a:gd name="T12" fmla="*/ 358 w 358"/>
                  <a:gd name="T13" fmla="*/ 0 h 64"/>
                  <a:gd name="T14" fmla="*/ 358 w 358"/>
                  <a:gd name="T15" fmla="*/ 48 h 64"/>
                  <a:gd name="T16" fmla="*/ 123 w 358"/>
                  <a:gd name="T17" fmla="*/ 5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8" h="64">
                    <a:moveTo>
                      <a:pt x="123" y="58"/>
                    </a:moveTo>
                    <a:lnTo>
                      <a:pt x="0" y="64"/>
                    </a:lnTo>
                    <a:lnTo>
                      <a:pt x="32" y="37"/>
                    </a:lnTo>
                    <a:lnTo>
                      <a:pt x="80" y="26"/>
                    </a:lnTo>
                    <a:lnTo>
                      <a:pt x="251" y="5"/>
                    </a:lnTo>
                    <a:lnTo>
                      <a:pt x="315" y="0"/>
                    </a:lnTo>
                    <a:lnTo>
                      <a:pt x="358" y="0"/>
                    </a:lnTo>
                    <a:lnTo>
                      <a:pt x="358" y="48"/>
                    </a:lnTo>
                    <a:lnTo>
                      <a:pt x="123" y="5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575" name="Group 550">
                <a:extLst>
                  <a:ext uri="{FF2B5EF4-FFF2-40B4-BE49-F238E27FC236}">
                    <a16:creationId xmlns:a16="http://schemas.microsoft.com/office/drawing/2014/main" id="{A26C0BA1-643C-7F22-EB86-AE94F2B531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3" y="3030"/>
                <a:ext cx="331" cy="194"/>
                <a:chOff x="993" y="3030"/>
                <a:chExt cx="331" cy="194"/>
              </a:xfrm>
            </p:grpSpPr>
            <p:sp>
              <p:nvSpPr>
                <p:cNvPr id="576" name="Rectangle 551">
                  <a:extLst>
                    <a:ext uri="{FF2B5EF4-FFF2-40B4-BE49-F238E27FC236}">
                      <a16:creationId xmlns:a16="http://schemas.microsoft.com/office/drawing/2014/main" id="{6E9ABD1D-1BEE-6628-31F5-AE71673C8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5" y="3030"/>
                  <a:ext cx="51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577" name="AutoShape 552">
                  <a:extLst>
                    <a:ext uri="{FF2B5EF4-FFF2-40B4-BE49-F238E27FC236}">
                      <a16:creationId xmlns:a16="http://schemas.microsoft.com/office/drawing/2014/main" id="{99FAE6A4-AFA4-932E-751D-0D5835D94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3" y="3045"/>
                  <a:ext cx="331" cy="17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578" name="Line 553">
                  <a:extLst>
                    <a:ext uri="{FF2B5EF4-FFF2-40B4-BE49-F238E27FC236}">
                      <a16:creationId xmlns:a16="http://schemas.microsoft.com/office/drawing/2014/main" id="{17BF7D8E-2185-1B92-854E-199AFCE3F2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27" y="3045"/>
                  <a:ext cx="0" cy="1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579" name="Line 554">
                  <a:extLst>
                    <a:ext uri="{FF2B5EF4-FFF2-40B4-BE49-F238E27FC236}">
                      <a16:creationId xmlns:a16="http://schemas.microsoft.com/office/drawing/2014/main" id="{10A7C209-4E9A-8713-6903-0D14634897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2" y="3045"/>
                  <a:ext cx="0" cy="1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580" name="Line 555">
                  <a:extLst>
                    <a:ext uri="{FF2B5EF4-FFF2-40B4-BE49-F238E27FC236}">
                      <a16:creationId xmlns:a16="http://schemas.microsoft.com/office/drawing/2014/main" id="{7409556F-90A8-572C-4DD5-2DDB15E46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52" y="3045"/>
                  <a:ext cx="0" cy="1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581" name="Line 556">
                  <a:extLst>
                    <a:ext uri="{FF2B5EF4-FFF2-40B4-BE49-F238E27FC236}">
                      <a16:creationId xmlns:a16="http://schemas.microsoft.com/office/drawing/2014/main" id="{0FD8FA9C-4156-29D7-305D-39C8674EB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72" y="3045"/>
                  <a:ext cx="0" cy="1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392" name="Rectangle 557">
              <a:extLst>
                <a:ext uri="{FF2B5EF4-FFF2-40B4-BE49-F238E27FC236}">
                  <a16:creationId xmlns:a16="http://schemas.microsoft.com/office/drawing/2014/main" id="{54F77C29-C09A-2134-1A27-9467328CF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2909" y="2683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93" name="Rectangle 558">
              <a:extLst>
                <a:ext uri="{FF2B5EF4-FFF2-40B4-BE49-F238E27FC236}">
                  <a16:creationId xmlns:a16="http://schemas.microsoft.com/office/drawing/2014/main" id="{46448790-DFE1-D1CD-437F-166E67594A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2949" y="2629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94" name="Rectangle 559">
              <a:extLst>
                <a:ext uri="{FF2B5EF4-FFF2-40B4-BE49-F238E27FC236}">
                  <a16:creationId xmlns:a16="http://schemas.microsoft.com/office/drawing/2014/main" id="{185CA3E0-08BD-0F7E-8E87-F1BA6EFB98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2983" y="2574"/>
              <a:ext cx="2351" cy="44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95" name="AutoShape 560">
              <a:extLst>
                <a:ext uri="{FF2B5EF4-FFF2-40B4-BE49-F238E27FC236}">
                  <a16:creationId xmlns:a16="http://schemas.microsoft.com/office/drawing/2014/main" id="{281E069D-0FFF-464B-9167-35FF600CF4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 flipH="1">
              <a:off x="3995" y="2338"/>
              <a:ext cx="402" cy="140"/>
            </a:xfrm>
            <a:prstGeom prst="leftArrow">
              <a:avLst>
                <a:gd name="adj1" fmla="val 50000"/>
                <a:gd name="adj2" fmla="val 71786"/>
              </a:avLst>
            </a:prstGeom>
            <a:gradFill rotWithShape="0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96" name="Text Box 561">
              <a:extLst>
                <a:ext uri="{FF2B5EF4-FFF2-40B4-BE49-F238E27FC236}">
                  <a16:creationId xmlns:a16="http://schemas.microsoft.com/office/drawing/2014/main" id="{773EF532-3F47-DE48-FAD2-922F033FC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91221">
              <a:off x="4041" y="2145"/>
              <a:ext cx="1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 eaLnBrk="0" hangingPunct="0"/>
              <a:r>
                <a:rPr lang="en-GB" sz="2000" b="0" i="1" dirty="0">
                  <a:solidFill>
                    <a:schemeClr val="tx1"/>
                  </a:solidFill>
                </a:rPr>
                <a:t>0.5g backwards</a:t>
              </a:r>
            </a:p>
          </p:txBody>
        </p:sp>
        <p:sp>
          <p:nvSpPr>
            <p:cNvPr id="397" name="Rectangle 562" descr="Oak">
              <a:extLst>
                <a:ext uri="{FF2B5EF4-FFF2-40B4-BE49-F238E27FC236}">
                  <a16:creationId xmlns:a16="http://schemas.microsoft.com/office/drawing/2014/main" id="{F57F8D3F-E63D-AF92-D624-8DBD93F94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4978" y="2889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8" name="Rectangle 563" descr="Oak">
              <a:extLst>
                <a:ext uri="{FF2B5EF4-FFF2-40B4-BE49-F238E27FC236}">
                  <a16:creationId xmlns:a16="http://schemas.microsoft.com/office/drawing/2014/main" id="{E730983E-42E9-3076-AD65-572F0E50B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3276" y="2594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" name="Rectangle 564" descr="Oak">
              <a:extLst>
                <a:ext uri="{FF2B5EF4-FFF2-40B4-BE49-F238E27FC236}">
                  <a16:creationId xmlns:a16="http://schemas.microsoft.com/office/drawing/2014/main" id="{218C94B4-95CA-13B1-82E5-21452F485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3803" y="2685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" name="Rectangle 565" descr="Oak">
              <a:extLst>
                <a:ext uri="{FF2B5EF4-FFF2-40B4-BE49-F238E27FC236}">
                  <a16:creationId xmlns:a16="http://schemas.microsoft.com/office/drawing/2014/main" id="{A7C2091A-3257-AD6F-D3AD-63FEAF988F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1221">
              <a:off x="4340" y="2777"/>
              <a:ext cx="53" cy="5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01" name="Group 566">
              <a:extLst>
                <a:ext uri="{FF2B5EF4-FFF2-40B4-BE49-F238E27FC236}">
                  <a16:creationId xmlns:a16="http://schemas.microsoft.com/office/drawing/2014/main" id="{3F9A9C8E-7083-A80F-6938-232B8001481B}"/>
                </a:ext>
              </a:extLst>
            </p:cNvPr>
            <p:cNvGrpSpPr>
              <a:grpSpLocks/>
            </p:cNvGrpSpPr>
            <p:nvPr/>
          </p:nvGrpSpPr>
          <p:grpSpPr bwMode="auto">
            <a:xfrm rot="591221" flipH="1">
              <a:off x="3249" y="2532"/>
              <a:ext cx="1754" cy="309"/>
              <a:chOff x="2185" y="1978"/>
              <a:chExt cx="1754" cy="309"/>
            </a:xfrm>
          </p:grpSpPr>
          <p:grpSp>
            <p:nvGrpSpPr>
              <p:cNvPr id="414" name="Group 567">
                <a:extLst>
                  <a:ext uri="{FF2B5EF4-FFF2-40B4-BE49-F238E27FC236}">
                    <a16:creationId xmlns:a16="http://schemas.microsoft.com/office/drawing/2014/main" id="{F2C87E40-73EB-9BF8-2994-7385883C5B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28452">
                <a:off x="2185" y="1984"/>
                <a:ext cx="26" cy="300"/>
                <a:chOff x="2128" y="3079"/>
                <a:chExt cx="26" cy="300"/>
              </a:xfrm>
            </p:grpSpPr>
            <p:grpSp>
              <p:nvGrpSpPr>
                <p:cNvPr id="531" name="Group 568">
                  <a:extLst>
                    <a:ext uri="{FF2B5EF4-FFF2-40B4-BE49-F238E27FC236}">
                      <a16:creationId xmlns:a16="http://schemas.microsoft.com/office/drawing/2014/main" id="{B5D3E267-D17A-0FA7-FBE3-E9E4AB3BC1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28" y="3173"/>
                  <a:ext cx="25" cy="206"/>
                  <a:chOff x="2647" y="1236"/>
                  <a:chExt cx="139" cy="1171"/>
                </a:xfrm>
              </p:grpSpPr>
              <p:grpSp>
                <p:nvGrpSpPr>
                  <p:cNvPr id="541" name="Group 569">
                    <a:extLst>
                      <a:ext uri="{FF2B5EF4-FFF2-40B4-BE49-F238E27FC236}">
                        <a16:creationId xmlns:a16="http://schemas.microsoft.com/office/drawing/2014/main" id="{0E80F9F3-5CAF-DFBE-6938-1B5D9A031F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1773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551" name="Group 570">
                      <a:extLst>
                        <a:ext uri="{FF2B5EF4-FFF2-40B4-BE49-F238E27FC236}">
                          <a16:creationId xmlns:a16="http://schemas.microsoft.com/office/drawing/2014/main" id="{2E4E855C-8D8D-92FC-2955-9431C28CAE5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56" name="AutoShape 571">
                        <a:extLst>
                          <a:ext uri="{FF2B5EF4-FFF2-40B4-BE49-F238E27FC236}">
                            <a16:creationId xmlns:a16="http://schemas.microsoft.com/office/drawing/2014/main" id="{EFE2C4E8-4161-AA7C-66D7-84A3E3BCDF3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57" name="AutoShape 572">
                        <a:extLst>
                          <a:ext uri="{FF2B5EF4-FFF2-40B4-BE49-F238E27FC236}">
                            <a16:creationId xmlns:a16="http://schemas.microsoft.com/office/drawing/2014/main" id="{0AD21CD6-D21F-AB9C-D1F6-A1F8A2D2ED7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58" name="AutoShape 573">
                        <a:extLst>
                          <a:ext uri="{FF2B5EF4-FFF2-40B4-BE49-F238E27FC236}">
                            <a16:creationId xmlns:a16="http://schemas.microsoft.com/office/drawing/2014/main" id="{34BAB64B-DE74-724D-4146-9CBDF60189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52" name="Group 574">
                      <a:extLst>
                        <a:ext uri="{FF2B5EF4-FFF2-40B4-BE49-F238E27FC236}">
                          <a16:creationId xmlns:a16="http://schemas.microsoft.com/office/drawing/2014/main" id="{4D73EF08-FE52-A63F-F18C-444468421C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53" name="AutoShape 575">
                        <a:extLst>
                          <a:ext uri="{FF2B5EF4-FFF2-40B4-BE49-F238E27FC236}">
                            <a16:creationId xmlns:a16="http://schemas.microsoft.com/office/drawing/2014/main" id="{DC47B140-3E8D-788D-A1D7-7702F4145AF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54" name="AutoShape 576">
                        <a:extLst>
                          <a:ext uri="{FF2B5EF4-FFF2-40B4-BE49-F238E27FC236}">
                            <a16:creationId xmlns:a16="http://schemas.microsoft.com/office/drawing/2014/main" id="{2F7E24E2-58A7-AD16-09DC-931B6B93992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55" name="AutoShape 577">
                        <a:extLst>
                          <a:ext uri="{FF2B5EF4-FFF2-40B4-BE49-F238E27FC236}">
                            <a16:creationId xmlns:a16="http://schemas.microsoft.com/office/drawing/2014/main" id="{0901A7A1-9D95-32C9-43E7-E6EC6C3751F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42" name="Group 578">
                    <a:extLst>
                      <a:ext uri="{FF2B5EF4-FFF2-40B4-BE49-F238E27FC236}">
                        <a16:creationId xmlns:a16="http://schemas.microsoft.com/office/drawing/2014/main" id="{D8AD6D9A-4354-8EF5-5AD3-29DC378FC2E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2" y="1236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543" name="Group 579">
                      <a:extLst>
                        <a:ext uri="{FF2B5EF4-FFF2-40B4-BE49-F238E27FC236}">
                          <a16:creationId xmlns:a16="http://schemas.microsoft.com/office/drawing/2014/main" id="{99F1624D-01FC-296B-8F8D-F1352C4B4DC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48" name="AutoShape 580">
                        <a:extLst>
                          <a:ext uri="{FF2B5EF4-FFF2-40B4-BE49-F238E27FC236}">
                            <a16:creationId xmlns:a16="http://schemas.microsoft.com/office/drawing/2014/main" id="{2915387F-1C8F-DD04-DA33-129997CAEBD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9" name="AutoShape 581">
                        <a:extLst>
                          <a:ext uri="{FF2B5EF4-FFF2-40B4-BE49-F238E27FC236}">
                            <a16:creationId xmlns:a16="http://schemas.microsoft.com/office/drawing/2014/main" id="{1E18ED47-4DAB-439C-C33B-987703443EF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50" name="AutoShape 582">
                        <a:extLst>
                          <a:ext uri="{FF2B5EF4-FFF2-40B4-BE49-F238E27FC236}">
                            <a16:creationId xmlns:a16="http://schemas.microsoft.com/office/drawing/2014/main" id="{D4BA04F0-9EE9-AA6C-8207-5F26E6BB62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4" name="Group 583">
                      <a:extLst>
                        <a:ext uri="{FF2B5EF4-FFF2-40B4-BE49-F238E27FC236}">
                          <a16:creationId xmlns:a16="http://schemas.microsoft.com/office/drawing/2014/main" id="{A591F784-2D01-2B90-6AC7-81D3D5C163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45" name="AutoShape 584">
                        <a:extLst>
                          <a:ext uri="{FF2B5EF4-FFF2-40B4-BE49-F238E27FC236}">
                            <a16:creationId xmlns:a16="http://schemas.microsoft.com/office/drawing/2014/main" id="{054FEF09-7AFC-9FE6-7372-3F0CDC3D69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hlink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6" name="AutoShape 585">
                        <a:extLst>
                          <a:ext uri="{FF2B5EF4-FFF2-40B4-BE49-F238E27FC236}">
                            <a16:creationId xmlns:a16="http://schemas.microsoft.com/office/drawing/2014/main" id="{572D1596-EADD-CE7F-D35B-35CB702A47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hlink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7" name="AutoShape 586">
                        <a:extLst>
                          <a:ext uri="{FF2B5EF4-FFF2-40B4-BE49-F238E27FC236}">
                            <a16:creationId xmlns:a16="http://schemas.microsoft.com/office/drawing/2014/main" id="{FE505DBB-24CF-B7D6-79C3-348706AF05B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rgbClr val="33CC33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32" name="Group 587">
                  <a:extLst>
                    <a:ext uri="{FF2B5EF4-FFF2-40B4-BE49-F238E27FC236}">
                      <a16:creationId xmlns:a16="http://schemas.microsoft.com/office/drawing/2014/main" id="{F4CA5623-F7DD-46CD-1BFD-C3878D1ACC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30" y="3079"/>
                  <a:ext cx="24" cy="112"/>
                  <a:chOff x="2647" y="1773"/>
                  <a:chExt cx="134" cy="634"/>
                </a:xfrm>
              </p:grpSpPr>
              <p:grpSp>
                <p:nvGrpSpPr>
                  <p:cNvPr id="533" name="Group 588">
                    <a:extLst>
                      <a:ext uri="{FF2B5EF4-FFF2-40B4-BE49-F238E27FC236}">
                        <a16:creationId xmlns:a16="http://schemas.microsoft.com/office/drawing/2014/main" id="{7DE03B6F-567F-2239-8997-7D60BC6998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538" name="AutoShape 589">
                      <a:extLst>
                        <a:ext uri="{FF2B5EF4-FFF2-40B4-BE49-F238E27FC236}">
                          <a16:creationId xmlns:a16="http://schemas.microsoft.com/office/drawing/2014/main" id="{D1E9F7EE-E4BB-A61F-18DC-20F3127BEA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9" name="AutoShape 590">
                      <a:extLst>
                        <a:ext uri="{FF2B5EF4-FFF2-40B4-BE49-F238E27FC236}">
                          <a16:creationId xmlns:a16="http://schemas.microsoft.com/office/drawing/2014/main" id="{386D75A4-A29C-0F57-A9B4-76AB21AB8F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0" name="AutoShape 591">
                      <a:extLst>
                        <a:ext uri="{FF2B5EF4-FFF2-40B4-BE49-F238E27FC236}">
                          <a16:creationId xmlns:a16="http://schemas.microsoft.com/office/drawing/2014/main" id="{6B3139D5-51DE-0C84-99CC-1EE7E2012E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4" name="Group 592">
                    <a:extLst>
                      <a:ext uri="{FF2B5EF4-FFF2-40B4-BE49-F238E27FC236}">
                        <a16:creationId xmlns:a16="http://schemas.microsoft.com/office/drawing/2014/main" id="{C6EFA02E-5D77-B788-92A3-FE5CAD0B07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535" name="AutoShape 593">
                      <a:extLst>
                        <a:ext uri="{FF2B5EF4-FFF2-40B4-BE49-F238E27FC236}">
                          <a16:creationId xmlns:a16="http://schemas.microsoft.com/office/drawing/2014/main" id="{59A36345-455E-1F3E-52E1-B70EB6E510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6" name="AutoShape 594">
                      <a:extLst>
                        <a:ext uri="{FF2B5EF4-FFF2-40B4-BE49-F238E27FC236}">
                          <a16:creationId xmlns:a16="http://schemas.microsoft.com/office/drawing/2014/main" id="{F1C614A8-E4C1-D836-63D9-FDBB6670C3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7" name="AutoShape 595">
                      <a:extLst>
                        <a:ext uri="{FF2B5EF4-FFF2-40B4-BE49-F238E27FC236}">
                          <a16:creationId xmlns:a16="http://schemas.microsoft.com/office/drawing/2014/main" id="{0163EC6C-4A52-F1C1-3E00-E6926682C1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hlink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415" name="Group 596">
                <a:extLst>
                  <a:ext uri="{FF2B5EF4-FFF2-40B4-BE49-F238E27FC236}">
                    <a16:creationId xmlns:a16="http://schemas.microsoft.com/office/drawing/2014/main" id="{87369378-B9C6-5F97-1F39-6C9E4B9E3A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72040">
                <a:off x="2725" y="1984"/>
                <a:ext cx="26" cy="300"/>
                <a:chOff x="2668" y="3079"/>
                <a:chExt cx="26" cy="300"/>
              </a:xfrm>
            </p:grpSpPr>
            <p:grpSp>
              <p:nvGrpSpPr>
                <p:cNvPr id="503" name="Group 597">
                  <a:extLst>
                    <a:ext uri="{FF2B5EF4-FFF2-40B4-BE49-F238E27FC236}">
                      <a16:creationId xmlns:a16="http://schemas.microsoft.com/office/drawing/2014/main" id="{FB252949-C97B-53CF-6CC4-B7907F7CDF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68" y="3173"/>
                  <a:ext cx="25" cy="206"/>
                  <a:chOff x="2647" y="1236"/>
                  <a:chExt cx="139" cy="1171"/>
                </a:xfrm>
              </p:grpSpPr>
              <p:grpSp>
                <p:nvGrpSpPr>
                  <p:cNvPr id="513" name="Group 598">
                    <a:extLst>
                      <a:ext uri="{FF2B5EF4-FFF2-40B4-BE49-F238E27FC236}">
                        <a16:creationId xmlns:a16="http://schemas.microsoft.com/office/drawing/2014/main" id="{04E2C609-795D-82A2-673F-8E16C018F6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1773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523" name="Group 599">
                      <a:extLst>
                        <a:ext uri="{FF2B5EF4-FFF2-40B4-BE49-F238E27FC236}">
                          <a16:creationId xmlns:a16="http://schemas.microsoft.com/office/drawing/2014/main" id="{FC2FA700-8980-9C8F-E3DB-51A344D2424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28" name="AutoShape 600">
                        <a:extLst>
                          <a:ext uri="{FF2B5EF4-FFF2-40B4-BE49-F238E27FC236}">
                            <a16:creationId xmlns:a16="http://schemas.microsoft.com/office/drawing/2014/main" id="{80E81228-BA38-03CB-D871-CC9D30B3729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29" name="AutoShape 601">
                        <a:extLst>
                          <a:ext uri="{FF2B5EF4-FFF2-40B4-BE49-F238E27FC236}">
                            <a16:creationId xmlns:a16="http://schemas.microsoft.com/office/drawing/2014/main" id="{9B6CF1AA-6E5B-7E85-6D8B-FA7D8D226F9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30" name="AutoShape 602">
                        <a:extLst>
                          <a:ext uri="{FF2B5EF4-FFF2-40B4-BE49-F238E27FC236}">
                            <a16:creationId xmlns:a16="http://schemas.microsoft.com/office/drawing/2014/main" id="{8DD5666C-6CB8-5157-74D0-AD3F2AA0203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24" name="Group 603">
                      <a:extLst>
                        <a:ext uri="{FF2B5EF4-FFF2-40B4-BE49-F238E27FC236}">
                          <a16:creationId xmlns:a16="http://schemas.microsoft.com/office/drawing/2014/main" id="{73836BE3-6209-29A6-6A81-190454F0BB2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25" name="AutoShape 604">
                        <a:extLst>
                          <a:ext uri="{FF2B5EF4-FFF2-40B4-BE49-F238E27FC236}">
                            <a16:creationId xmlns:a16="http://schemas.microsoft.com/office/drawing/2014/main" id="{A05A3D9D-C84D-7E36-43A6-8C5007F3D5E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26" name="AutoShape 605">
                        <a:extLst>
                          <a:ext uri="{FF2B5EF4-FFF2-40B4-BE49-F238E27FC236}">
                            <a16:creationId xmlns:a16="http://schemas.microsoft.com/office/drawing/2014/main" id="{6943F79B-7B51-E67A-018A-6AE02AAB81D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27" name="AutoShape 606">
                        <a:extLst>
                          <a:ext uri="{FF2B5EF4-FFF2-40B4-BE49-F238E27FC236}">
                            <a16:creationId xmlns:a16="http://schemas.microsoft.com/office/drawing/2014/main" id="{0FC61DFA-7596-B27E-6E28-D5DDEA23578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14" name="Group 607">
                    <a:extLst>
                      <a:ext uri="{FF2B5EF4-FFF2-40B4-BE49-F238E27FC236}">
                        <a16:creationId xmlns:a16="http://schemas.microsoft.com/office/drawing/2014/main" id="{5B2DF6A1-B8A0-7A2A-D860-1C9FDA682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2" y="1236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515" name="Group 608">
                      <a:extLst>
                        <a:ext uri="{FF2B5EF4-FFF2-40B4-BE49-F238E27FC236}">
                          <a16:creationId xmlns:a16="http://schemas.microsoft.com/office/drawing/2014/main" id="{930B18C1-80D8-A55E-75E0-961744267E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20" name="AutoShape 609">
                        <a:extLst>
                          <a:ext uri="{FF2B5EF4-FFF2-40B4-BE49-F238E27FC236}">
                            <a16:creationId xmlns:a16="http://schemas.microsoft.com/office/drawing/2014/main" id="{A8C78721-CE58-D1F6-7BF6-ED607F562D3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21" name="AutoShape 610">
                        <a:extLst>
                          <a:ext uri="{FF2B5EF4-FFF2-40B4-BE49-F238E27FC236}">
                            <a16:creationId xmlns:a16="http://schemas.microsoft.com/office/drawing/2014/main" id="{13186A47-056C-643E-87F2-35E3A7579B0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22" name="AutoShape 611">
                        <a:extLst>
                          <a:ext uri="{FF2B5EF4-FFF2-40B4-BE49-F238E27FC236}">
                            <a16:creationId xmlns:a16="http://schemas.microsoft.com/office/drawing/2014/main" id="{47C3BDEA-B57F-AC68-C925-6B0A459476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16" name="Group 612">
                      <a:extLst>
                        <a:ext uri="{FF2B5EF4-FFF2-40B4-BE49-F238E27FC236}">
                          <a16:creationId xmlns:a16="http://schemas.microsoft.com/office/drawing/2014/main" id="{6D62B0C3-80DC-82BC-395D-149343B6DA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17" name="AutoShape 613">
                        <a:extLst>
                          <a:ext uri="{FF2B5EF4-FFF2-40B4-BE49-F238E27FC236}">
                            <a16:creationId xmlns:a16="http://schemas.microsoft.com/office/drawing/2014/main" id="{A2BA2CAE-47E4-01A6-395A-D86A29E919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18" name="AutoShape 614">
                        <a:extLst>
                          <a:ext uri="{FF2B5EF4-FFF2-40B4-BE49-F238E27FC236}">
                            <a16:creationId xmlns:a16="http://schemas.microsoft.com/office/drawing/2014/main" id="{FB908250-EEAB-4927-7EB0-1FC17D13FD7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19" name="AutoShape 615">
                        <a:extLst>
                          <a:ext uri="{FF2B5EF4-FFF2-40B4-BE49-F238E27FC236}">
                            <a16:creationId xmlns:a16="http://schemas.microsoft.com/office/drawing/2014/main" id="{0AFACB15-1E3D-E64C-2DF7-56314C6FF08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504" name="Group 616">
                  <a:extLst>
                    <a:ext uri="{FF2B5EF4-FFF2-40B4-BE49-F238E27FC236}">
                      <a16:creationId xmlns:a16="http://schemas.microsoft.com/office/drawing/2014/main" id="{37F641E7-E467-B159-564C-9FAF5FF897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70" y="3079"/>
                  <a:ext cx="24" cy="112"/>
                  <a:chOff x="2647" y="1773"/>
                  <a:chExt cx="134" cy="634"/>
                </a:xfrm>
              </p:grpSpPr>
              <p:grpSp>
                <p:nvGrpSpPr>
                  <p:cNvPr id="505" name="Group 617">
                    <a:extLst>
                      <a:ext uri="{FF2B5EF4-FFF2-40B4-BE49-F238E27FC236}">
                        <a16:creationId xmlns:a16="http://schemas.microsoft.com/office/drawing/2014/main" id="{3103844C-099A-2146-D6EB-296CF2311E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510" name="AutoShape 618">
                      <a:extLst>
                        <a:ext uri="{FF2B5EF4-FFF2-40B4-BE49-F238E27FC236}">
                          <a16:creationId xmlns:a16="http://schemas.microsoft.com/office/drawing/2014/main" id="{8DFAA7DA-F014-D3B7-B852-A3FD74D12C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" name="AutoShape 619">
                      <a:extLst>
                        <a:ext uri="{FF2B5EF4-FFF2-40B4-BE49-F238E27FC236}">
                          <a16:creationId xmlns:a16="http://schemas.microsoft.com/office/drawing/2014/main" id="{5DA8FD3A-F445-DC2E-9570-049BF9D958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2" name="AutoShape 620">
                      <a:extLst>
                        <a:ext uri="{FF2B5EF4-FFF2-40B4-BE49-F238E27FC236}">
                          <a16:creationId xmlns:a16="http://schemas.microsoft.com/office/drawing/2014/main" id="{2C2698F3-DBCC-F2FE-B59F-1E54E324AD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6" name="Group 621">
                    <a:extLst>
                      <a:ext uri="{FF2B5EF4-FFF2-40B4-BE49-F238E27FC236}">
                        <a16:creationId xmlns:a16="http://schemas.microsoft.com/office/drawing/2014/main" id="{98BBE7C7-5C7A-7E4E-2A03-7E04F22B3B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507" name="AutoShape 622">
                      <a:extLst>
                        <a:ext uri="{FF2B5EF4-FFF2-40B4-BE49-F238E27FC236}">
                          <a16:creationId xmlns:a16="http://schemas.microsoft.com/office/drawing/2014/main" id="{B86A787F-EC22-5D94-A11D-8523768EE4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8" name="AutoShape 623">
                      <a:extLst>
                        <a:ext uri="{FF2B5EF4-FFF2-40B4-BE49-F238E27FC236}">
                          <a16:creationId xmlns:a16="http://schemas.microsoft.com/office/drawing/2014/main" id="{AE4EB048-C1A0-F1B1-4289-2DC3AD11D7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9" name="AutoShape 624">
                      <a:extLst>
                        <a:ext uri="{FF2B5EF4-FFF2-40B4-BE49-F238E27FC236}">
                          <a16:creationId xmlns:a16="http://schemas.microsoft.com/office/drawing/2014/main" id="{9A38A288-6A08-302D-D4F2-2F3C8993D4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416" name="Group 625">
                <a:extLst>
                  <a:ext uri="{FF2B5EF4-FFF2-40B4-BE49-F238E27FC236}">
                    <a16:creationId xmlns:a16="http://schemas.microsoft.com/office/drawing/2014/main" id="{E63F4A1E-205E-2CBA-455D-45A0E74819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72040">
                <a:off x="3157" y="1978"/>
                <a:ext cx="26" cy="300"/>
                <a:chOff x="3100" y="3073"/>
                <a:chExt cx="26" cy="300"/>
              </a:xfrm>
            </p:grpSpPr>
            <p:grpSp>
              <p:nvGrpSpPr>
                <p:cNvPr id="475" name="Group 626">
                  <a:extLst>
                    <a:ext uri="{FF2B5EF4-FFF2-40B4-BE49-F238E27FC236}">
                      <a16:creationId xmlns:a16="http://schemas.microsoft.com/office/drawing/2014/main" id="{D2DE1A2E-0B83-12BA-EFE8-FCFD210EEF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00" y="3167"/>
                  <a:ext cx="25" cy="206"/>
                  <a:chOff x="2647" y="1236"/>
                  <a:chExt cx="139" cy="1171"/>
                </a:xfrm>
              </p:grpSpPr>
              <p:grpSp>
                <p:nvGrpSpPr>
                  <p:cNvPr id="485" name="Group 627">
                    <a:extLst>
                      <a:ext uri="{FF2B5EF4-FFF2-40B4-BE49-F238E27FC236}">
                        <a16:creationId xmlns:a16="http://schemas.microsoft.com/office/drawing/2014/main" id="{34C2B362-FE93-F66B-99EF-51D8CD1952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1773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95" name="Group 628">
                      <a:extLst>
                        <a:ext uri="{FF2B5EF4-FFF2-40B4-BE49-F238E27FC236}">
                          <a16:creationId xmlns:a16="http://schemas.microsoft.com/office/drawing/2014/main" id="{B43F5AE0-D64A-A54C-FB5A-64ACA45F221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500" name="AutoShape 629">
                        <a:extLst>
                          <a:ext uri="{FF2B5EF4-FFF2-40B4-BE49-F238E27FC236}">
                            <a16:creationId xmlns:a16="http://schemas.microsoft.com/office/drawing/2014/main" id="{7376E9AD-B382-F19A-E722-F8722059060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1" name="AutoShape 630">
                        <a:extLst>
                          <a:ext uri="{FF2B5EF4-FFF2-40B4-BE49-F238E27FC236}">
                            <a16:creationId xmlns:a16="http://schemas.microsoft.com/office/drawing/2014/main" id="{4D2A0B06-BF9E-A490-0BB3-3EEFF8D39D8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2" name="AutoShape 631">
                        <a:extLst>
                          <a:ext uri="{FF2B5EF4-FFF2-40B4-BE49-F238E27FC236}">
                            <a16:creationId xmlns:a16="http://schemas.microsoft.com/office/drawing/2014/main" id="{6D3150CE-4E51-248C-E590-EDD15A4144F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96" name="Group 632">
                      <a:extLst>
                        <a:ext uri="{FF2B5EF4-FFF2-40B4-BE49-F238E27FC236}">
                          <a16:creationId xmlns:a16="http://schemas.microsoft.com/office/drawing/2014/main" id="{7E01AF0A-5AA5-2352-647B-45CDC57F2E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97" name="AutoShape 633">
                        <a:extLst>
                          <a:ext uri="{FF2B5EF4-FFF2-40B4-BE49-F238E27FC236}">
                            <a16:creationId xmlns:a16="http://schemas.microsoft.com/office/drawing/2014/main" id="{0328DB6F-4338-17AF-D7F0-0E301A8C3A3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8" name="AutoShape 634">
                        <a:extLst>
                          <a:ext uri="{FF2B5EF4-FFF2-40B4-BE49-F238E27FC236}">
                            <a16:creationId xmlns:a16="http://schemas.microsoft.com/office/drawing/2014/main" id="{5FDB64C8-5762-AE7A-FCCE-3602DBFD794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9" name="AutoShape 635">
                        <a:extLst>
                          <a:ext uri="{FF2B5EF4-FFF2-40B4-BE49-F238E27FC236}">
                            <a16:creationId xmlns:a16="http://schemas.microsoft.com/office/drawing/2014/main" id="{8C58A551-3649-3C9E-B486-344176E09BE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86" name="Group 636">
                    <a:extLst>
                      <a:ext uri="{FF2B5EF4-FFF2-40B4-BE49-F238E27FC236}">
                        <a16:creationId xmlns:a16="http://schemas.microsoft.com/office/drawing/2014/main" id="{86AE7F29-6D91-E6A8-283D-5C30603072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2" y="1236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87" name="Group 637">
                      <a:extLst>
                        <a:ext uri="{FF2B5EF4-FFF2-40B4-BE49-F238E27FC236}">
                          <a16:creationId xmlns:a16="http://schemas.microsoft.com/office/drawing/2014/main" id="{3117D7EA-0F1D-9B19-CB85-9D9DF4F4EB9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92" name="AutoShape 638">
                        <a:extLst>
                          <a:ext uri="{FF2B5EF4-FFF2-40B4-BE49-F238E27FC236}">
                            <a16:creationId xmlns:a16="http://schemas.microsoft.com/office/drawing/2014/main" id="{78824E19-2422-B490-D7F2-FC780548FA3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3" name="AutoShape 639">
                        <a:extLst>
                          <a:ext uri="{FF2B5EF4-FFF2-40B4-BE49-F238E27FC236}">
                            <a16:creationId xmlns:a16="http://schemas.microsoft.com/office/drawing/2014/main" id="{37208923-3961-AE63-2980-9756CC7BA1B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4" name="AutoShape 640">
                        <a:extLst>
                          <a:ext uri="{FF2B5EF4-FFF2-40B4-BE49-F238E27FC236}">
                            <a16:creationId xmlns:a16="http://schemas.microsoft.com/office/drawing/2014/main" id="{AF9DB2DA-299F-80B5-68C6-4A19D5F8AA9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88" name="Group 641">
                      <a:extLst>
                        <a:ext uri="{FF2B5EF4-FFF2-40B4-BE49-F238E27FC236}">
                          <a16:creationId xmlns:a16="http://schemas.microsoft.com/office/drawing/2014/main" id="{BE6C6EA8-663D-9EB5-01FD-5536ABFF68F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89" name="AutoShape 642">
                        <a:extLst>
                          <a:ext uri="{FF2B5EF4-FFF2-40B4-BE49-F238E27FC236}">
                            <a16:creationId xmlns:a16="http://schemas.microsoft.com/office/drawing/2014/main" id="{240EDF31-5145-B99A-793E-62619202E1D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0" name="AutoShape 643">
                        <a:extLst>
                          <a:ext uri="{FF2B5EF4-FFF2-40B4-BE49-F238E27FC236}">
                            <a16:creationId xmlns:a16="http://schemas.microsoft.com/office/drawing/2014/main" id="{5FEA7870-8510-71BF-06A5-7A7E52F548E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1" name="AutoShape 644">
                        <a:extLst>
                          <a:ext uri="{FF2B5EF4-FFF2-40B4-BE49-F238E27FC236}">
                            <a16:creationId xmlns:a16="http://schemas.microsoft.com/office/drawing/2014/main" id="{7D3AF2B2-116B-7597-5224-43DC830D551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76" name="Group 645">
                  <a:extLst>
                    <a:ext uri="{FF2B5EF4-FFF2-40B4-BE49-F238E27FC236}">
                      <a16:creationId xmlns:a16="http://schemas.microsoft.com/office/drawing/2014/main" id="{68BB065A-950C-C990-0814-ADD1DD2233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02" y="3073"/>
                  <a:ext cx="24" cy="112"/>
                  <a:chOff x="2647" y="1773"/>
                  <a:chExt cx="134" cy="634"/>
                </a:xfrm>
              </p:grpSpPr>
              <p:grpSp>
                <p:nvGrpSpPr>
                  <p:cNvPr id="477" name="Group 646">
                    <a:extLst>
                      <a:ext uri="{FF2B5EF4-FFF2-40B4-BE49-F238E27FC236}">
                        <a16:creationId xmlns:a16="http://schemas.microsoft.com/office/drawing/2014/main" id="{A7F58D4F-5765-9264-F8E5-9E44F05D0D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82" name="AutoShape 647">
                      <a:extLst>
                        <a:ext uri="{FF2B5EF4-FFF2-40B4-BE49-F238E27FC236}">
                          <a16:creationId xmlns:a16="http://schemas.microsoft.com/office/drawing/2014/main" id="{18D39F79-32A3-F33D-8612-F68AC3C112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3" name="AutoShape 648">
                      <a:extLst>
                        <a:ext uri="{FF2B5EF4-FFF2-40B4-BE49-F238E27FC236}">
                          <a16:creationId xmlns:a16="http://schemas.microsoft.com/office/drawing/2014/main" id="{19DA982E-7D8F-B5CD-F786-D1FCA81A41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4" name="AutoShape 649">
                      <a:extLst>
                        <a:ext uri="{FF2B5EF4-FFF2-40B4-BE49-F238E27FC236}">
                          <a16:creationId xmlns:a16="http://schemas.microsoft.com/office/drawing/2014/main" id="{D28B4627-55C1-D48E-F951-09F8FE51EF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78" name="Group 650">
                    <a:extLst>
                      <a:ext uri="{FF2B5EF4-FFF2-40B4-BE49-F238E27FC236}">
                        <a16:creationId xmlns:a16="http://schemas.microsoft.com/office/drawing/2014/main" id="{C348A7E8-1F0B-9570-0A4C-B61E3E9F2EF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79" name="AutoShape 651">
                      <a:extLst>
                        <a:ext uri="{FF2B5EF4-FFF2-40B4-BE49-F238E27FC236}">
                          <a16:creationId xmlns:a16="http://schemas.microsoft.com/office/drawing/2014/main" id="{E455F266-2379-00BF-6C4C-269D636130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0" name="AutoShape 652">
                      <a:extLst>
                        <a:ext uri="{FF2B5EF4-FFF2-40B4-BE49-F238E27FC236}">
                          <a16:creationId xmlns:a16="http://schemas.microsoft.com/office/drawing/2014/main" id="{E2B51D0B-F81E-2E34-D743-8AE762086C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1" name="AutoShape 653">
                      <a:extLst>
                        <a:ext uri="{FF2B5EF4-FFF2-40B4-BE49-F238E27FC236}">
                          <a16:creationId xmlns:a16="http://schemas.microsoft.com/office/drawing/2014/main" id="{F49D850A-73D5-9EF5-3CDC-8D324ABEC5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417" name="Group 654">
                <a:extLst>
                  <a:ext uri="{FF2B5EF4-FFF2-40B4-BE49-F238E27FC236}">
                    <a16:creationId xmlns:a16="http://schemas.microsoft.com/office/drawing/2014/main" id="{80D0D646-5109-F0A2-5372-81F4F9FFB1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837668">
                <a:off x="3913" y="1987"/>
                <a:ext cx="26" cy="300"/>
                <a:chOff x="3856" y="3082"/>
                <a:chExt cx="26" cy="300"/>
              </a:xfrm>
            </p:grpSpPr>
            <p:grpSp>
              <p:nvGrpSpPr>
                <p:cNvPr id="447" name="Group 655">
                  <a:extLst>
                    <a:ext uri="{FF2B5EF4-FFF2-40B4-BE49-F238E27FC236}">
                      <a16:creationId xmlns:a16="http://schemas.microsoft.com/office/drawing/2014/main" id="{8ABBCBC8-40A6-D357-1C41-C3AC569B06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6" y="3176"/>
                  <a:ext cx="25" cy="206"/>
                  <a:chOff x="2647" y="1236"/>
                  <a:chExt cx="139" cy="1171"/>
                </a:xfrm>
              </p:grpSpPr>
              <p:grpSp>
                <p:nvGrpSpPr>
                  <p:cNvPr id="457" name="Group 656">
                    <a:extLst>
                      <a:ext uri="{FF2B5EF4-FFF2-40B4-BE49-F238E27FC236}">
                        <a16:creationId xmlns:a16="http://schemas.microsoft.com/office/drawing/2014/main" id="{C3ABAB37-1CCA-6CAA-8A95-AC6BB0BDF6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1773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67" name="Group 657">
                      <a:extLst>
                        <a:ext uri="{FF2B5EF4-FFF2-40B4-BE49-F238E27FC236}">
                          <a16:creationId xmlns:a16="http://schemas.microsoft.com/office/drawing/2014/main" id="{017DACE0-EC7C-3BD5-8E94-EEEDA68AFE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72" name="AutoShape 658">
                        <a:extLst>
                          <a:ext uri="{FF2B5EF4-FFF2-40B4-BE49-F238E27FC236}">
                            <a16:creationId xmlns:a16="http://schemas.microsoft.com/office/drawing/2014/main" id="{00BCE8F2-E0F7-7363-0B50-37581BB9DDA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73" name="AutoShape 659">
                        <a:extLst>
                          <a:ext uri="{FF2B5EF4-FFF2-40B4-BE49-F238E27FC236}">
                            <a16:creationId xmlns:a16="http://schemas.microsoft.com/office/drawing/2014/main" id="{C9652433-ADC4-3C36-B86E-143AC0511D1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74" name="AutoShape 660">
                        <a:extLst>
                          <a:ext uri="{FF2B5EF4-FFF2-40B4-BE49-F238E27FC236}">
                            <a16:creationId xmlns:a16="http://schemas.microsoft.com/office/drawing/2014/main" id="{7408F399-C03A-5924-5698-29929585F42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68" name="Group 661">
                      <a:extLst>
                        <a:ext uri="{FF2B5EF4-FFF2-40B4-BE49-F238E27FC236}">
                          <a16:creationId xmlns:a16="http://schemas.microsoft.com/office/drawing/2014/main" id="{604CC064-A0A8-779C-34C0-A3D8CAED39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69" name="AutoShape 662">
                        <a:extLst>
                          <a:ext uri="{FF2B5EF4-FFF2-40B4-BE49-F238E27FC236}">
                            <a16:creationId xmlns:a16="http://schemas.microsoft.com/office/drawing/2014/main" id="{340B6C2C-DB1D-F97C-D63D-372A7EAB849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70" name="AutoShape 663">
                        <a:extLst>
                          <a:ext uri="{FF2B5EF4-FFF2-40B4-BE49-F238E27FC236}">
                            <a16:creationId xmlns:a16="http://schemas.microsoft.com/office/drawing/2014/main" id="{B2CE92DA-CFB7-435D-829A-50385A2C6AA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71" name="AutoShape 664">
                        <a:extLst>
                          <a:ext uri="{FF2B5EF4-FFF2-40B4-BE49-F238E27FC236}">
                            <a16:creationId xmlns:a16="http://schemas.microsoft.com/office/drawing/2014/main" id="{E27AC610-7A07-9601-C3E4-757A1F3329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58" name="Group 665">
                    <a:extLst>
                      <a:ext uri="{FF2B5EF4-FFF2-40B4-BE49-F238E27FC236}">
                        <a16:creationId xmlns:a16="http://schemas.microsoft.com/office/drawing/2014/main" id="{CE11B98E-2530-CA2E-3B33-BF7D774C45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2" y="1236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59" name="Group 666">
                      <a:extLst>
                        <a:ext uri="{FF2B5EF4-FFF2-40B4-BE49-F238E27FC236}">
                          <a16:creationId xmlns:a16="http://schemas.microsoft.com/office/drawing/2014/main" id="{4672D43D-B7E9-AFD4-B2C6-D9475E8985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64" name="AutoShape 667">
                        <a:extLst>
                          <a:ext uri="{FF2B5EF4-FFF2-40B4-BE49-F238E27FC236}">
                            <a16:creationId xmlns:a16="http://schemas.microsoft.com/office/drawing/2014/main" id="{2B846CF9-616D-6390-471E-7F6216BC326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65" name="AutoShape 668">
                        <a:extLst>
                          <a:ext uri="{FF2B5EF4-FFF2-40B4-BE49-F238E27FC236}">
                            <a16:creationId xmlns:a16="http://schemas.microsoft.com/office/drawing/2014/main" id="{786DC14C-BAC5-ABD6-B732-3F3B75442EB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66" name="AutoShape 669">
                        <a:extLst>
                          <a:ext uri="{FF2B5EF4-FFF2-40B4-BE49-F238E27FC236}">
                            <a16:creationId xmlns:a16="http://schemas.microsoft.com/office/drawing/2014/main" id="{6FDF7C3E-6833-F7F1-3ABF-404DD22AC82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60" name="Group 670">
                      <a:extLst>
                        <a:ext uri="{FF2B5EF4-FFF2-40B4-BE49-F238E27FC236}">
                          <a16:creationId xmlns:a16="http://schemas.microsoft.com/office/drawing/2014/main" id="{D995AB5A-1952-33FB-52E6-0E7E4B29F95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61" name="AutoShape 671">
                        <a:extLst>
                          <a:ext uri="{FF2B5EF4-FFF2-40B4-BE49-F238E27FC236}">
                            <a16:creationId xmlns:a16="http://schemas.microsoft.com/office/drawing/2014/main" id="{E6FBBE27-3955-052B-51B8-FEB438D48E5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62" name="AutoShape 672">
                        <a:extLst>
                          <a:ext uri="{FF2B5EF4-FFF2-40B4-BE49-F238E27FC236}">
                            <a16:creationId xmlns:a16="http://schemas.microsoft.com/office/drawing/2014/main" id="{181568D5-830E-9BFF-84A8-220FFC7B378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63" name="AutoShape 673">
                        <a:extLst>
                          <a:ext uri="{FF2B5EF4-FFF2-40B4-BE49-F238E27FC236}">
                            <a16:creationId xmlns:a16="http://schemas.microsoft.com/office/drawing/2014/main" id="{8113DC0A-B83E-D738-F1E4-1B0B9A2725E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48" name="Group 674">
                  <a:extLst>
                    <a:ext uri="{FF2B5EF4-FFF2-40B4-BE49-F238E27FC236}">
                      <a16:creationId xmlns:a16="http://schemas.microsoft.com/office/drawing/2014/main" id="{4C5E123B-E5CB-ABB2-C977-C44E527163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8" y="3082"/>
                  <a:ext cx="24" cy="112"/>
                  <a:chOff x="2647" y="1773"/>
                  <a:chExt cx="134" cy="634"/>
                </a:xfrm>
              </p:grpSpPr>
              <p:grpSp>
                <p:nvGrpSpPr>
                  <p:cNvPr id="449" name="Group 675">
                    <a:extLst>
                      <a:ext uri="{FF2B5EF4-FFF2-40B4-BE49-F238E27FC236}">
                        <a16:creationId xmlns:a16="http://schemas.microsoft.com/office/drawing/2014/main" id="{173A97CC-2733-792E-CFC5-119744FF0C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54" name="AutoShape 676">
                      <a:extLst>
                        <a:ext uri="{FF2B5EF4-FFF2-40B4-BE49-F238E27FC236}">
                          <a16:creationId xmlns:a16="http://schemas.microsoft.com/office/drawing/2014/main" id="{A8F26F83-568F-351C-DD37-14B17F9C7A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5" name="AutoShape 677">
                      <a:extLst>
                        <a:ext uri="{FF2B5EF4-FFF2-40B4-BE49-F238E27FC236}">
                          <a16:creationId xmlns:a16="http://schemas.microsoft.com/office/drawing/2014/main" id="{6722DE33-09CE-A0F9-BC08-4D1FE88A89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6" name="AutoShape 678">
                      <a:extLst>
                        <a:ext uri="{FF2B5EF4-FFF2-40B4-BE49-F238E27FC236}">
                          <a16:creationId xmlns:a16="http://schemas.microsoft.com/office/drawing/2014/main" id="{635CB84E-80B7-7FD0-A74E-8A8886D60E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0" name="Group 679">
                    <a:extLst>
                      <a:ext uri="{FF2B5EF4-FFF2-40B4-BE49-F238E27FC236}">
                        <a16:creationId xmlns:a16="http://schemas.microsoft.com/office/drawing/2014/main" id="{9C4DF83A-D002-7DB8-9633-D80CCB2EA3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51" name="AutoShape 680">
                      <a:extLst>
                        <a:ext uri="{FF2B5EF4-FFF2-40B4-BE49-F238E27FC236}">
                          <a16:creationId xmlns:a16="http://schemas.microsoft.com/office/drawing/2014/main" id="{3D1C19D6-AF0B-4391-59B9-F5E5B68690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2" name="AutoShape 681">
                      <a:extLst>
                        <a:ext uri="{FF2B5EF4-FFF2-40B4-BE49-F238E27FC236}">
                          <a16:creationId xmlns:a16="http://schemas.microsoft.com/office/drawing/2014/main" id="{6DB16317-917A-B11B-58EE-F594BC2E17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53" name="AutoShape 682">
                      <a:extLst>
                        <a:ext uri="{FF2B5EF4-FFF2-40B4-BE49-F238E27FC236}">
                          <a16:creationId xmlns:a16="http://schemas.microsoft.com/office/drawing/2014/main" id="{2EA8A42E-7B8F-ACD1-0D18-A5566290D5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418" name="Group 683">
                <a:extLst>
                  <a:ext uri="{FF2B5EF4-FFF2-40B4-BE49-F238E27FC236}">
                    <a16:creationId xmlns:a16="http://schemas.microsoft.com/office/drawing/2014/main" id="{7AD56A2A-015F-55E5-2D74-9515F8B89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715624">
                <a:off x="3549" y="1979"/>
                <a:ext cx="26" cy="300"/>
                <a:chOff x="3492" y="3074"/>
                <a:chExt cx="26" cy="300"/>
              </a:xfrm>
            </p:grpSpPr>
            <p:grpSp>
              <p:nvGrpSpPr>
                <p:cNvPr id="419" name="Group 684">
                  <a:extLst>
                    <a:ext uri="{FF2B5EF4-FFF2-40B4-BE49-F238E27FC236}">
                      <a16:creationId xmlns:a16="http://schemas.microsoft.com/office/drawing/2014/main" id="{FD8C658C-9462-D32C-989A-2C7D7C09D0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92" y="3168"/>
                  <a:ext cx="25" cy="206"/>
                  <a:chOff x="2647" y="1236"/>
                  <a:chExt cx="139" cy="1171"/>
                </a:xfrm>
              </p:grpSpPr>
              <p:grpSp>
                <p:nvGrpSpPr>
                  <p:cNvPr id="429" name="Group 685">
                    <a:extLst>
                      <a:ext uri="{FF2B5EF4-FFF2-40B4-BE49-F238E27FC236}">
                        <a16:creationId xmlns:a16="http://schemas.microsoft.com/office/drawing/2014/main" id="{57A282BD-0804-D14A-AA40-B32EAB8B214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1773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39" name="Group 686">
                      <a:extLst>
                        <a:ext uri="{FF2B5EF4-FFF2-40B4-BE49-F238E27FC236}">
                          <a16:creationId xmlns:a16="http://schemas.microsoft.com/office/drawing/2014/main" id="{2A85B597-6395-3587-49E7-349AF774B9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44" name="AutoShape 687">
                        <a:extLst>
                          <a:ext uri="{FF2B5EF4-FFF2-40B4-BE49-F238E27FC236}">
                            <a16:creationId xmlns:a16="http://schemas.microsoft.com/office/drawing/2014/main" id="{EA24813C-BAE2-494F-6B3B-607BA561A5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45" name="AutoShape 688">
                        <a:extLst>
                          <a:ext uri="{FF2B5EF4-FFF2-40B4-BE49-F238E27FC236}">
                            <a16:creationId xmlns:a16="http://schemas.microsoft.com/office/drawing/2014/main" id="{33F609CC-B7FA-8C5C-4ADF-AEC81D0685F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46" name="AutoShape 689">
                        <a:extLst>
                          <a:ext uri="{FF2B5EF4-FFF2-40B4-BE49-F238E27FC236}">
                            <a16:creationId xmlns:a16="http://schemas.microsoft.com/office/drawing/2014/main" id="{9D48E2CA-D153-40C9-1C33-59C962993DF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40" name="Group 690">
                      <a:extLst>
                        <a:ext uri="{FF2B5EF4-FFF2-40B4-BE49-F238E27FC236}">
                          <a16:creationId xmlns:a16="http://schemas.microsoft.com/office/drawing/2014/main" id="{FF40A554-7C2B-5EE7-EDEC-C209348698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41" name="AutoShape 691">
                        <a:extLst>
                          <a:ext uri="{FF2B5EF4-FFF2-40B4-BE49-F238E27FC236}">
                            <a16:creationId xmlns:a16="http://schemas.microsoft.com/office/drawing/2014/main" id="{C02F172A-31E7-A389-ABB3-D2E65E45D54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42" name="AutoShape 692">
                        <a:extLst>
                          <a:ext uri="{FF2B5EF4-FFF2-40B4-BE49-F238E27FC236}">
                            <a16:creationId xmlns:a16="http://schemas.microsoft.com/office/drawing/2014/main" id="{1B68E3E4-3B3D-E1D4-7750-87AD6AB7B58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43" name="AutoShape 693">
                        <a:extLst>
                          <a:ext uri="{FF2B5EF4-FFF2-40B4-BE49-F238E27FC236}">
                            <a16:creationId xmlns:a16="http://schemas.microsoft.com/office/drawing/2014/main" id="{925CE328-A997-4B75-6985-8B7A906F200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430" name="Group 694">
                    <a:extLst>
                      <a:ext uri="{FF2B5EF4-FFF2-40B4-BE49-F238E27FC236}">
                        <a16:creationId xmlns:a16="http://schemas.microsoft.com/office/drawing/2014/main" id="{A01365D2-E325-EC35-19AC-B79CE698D2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2" y="1236"/>
                    <a:ext cx="134" cy="634"/>
                    <a:chOff x="2647" y="1773"/>
                    <a:chExt cx="134" cy="634"/>
                  </a:xfrm>
                </p:grpSpPr>
                <p:grpSp>
                  <p:nvGrpSpPr>
                    <p:cNvPr id="431" name="Group 695">
                      <a:extLst>
                        <a:ext uri="{FF2B5EF4-FFF2-40B4-BE49-F238E27FC236}">
                          <a16:creationId xmlns:a16="http://schemas.microsoft.com/office/drawing/2014/main" id="{31FED244-DD7D-F404-64F5-DA73CEE415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7" y="204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36" name="AutoShape 696">
                        <a:extLst>
                          <a:ext uri="{FF2B5EF4-FFF2-40B4-BE49-F238E27FC236}">
                            <a16:creationId xmlns:a16="http://schemas.microsoft.com/office/drawing/2014/main" id="{F8E2523E-03E9-B7A6-2DE4-CB999A76827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7" name="AutoShape 697">
                        <a:extLst>
                          <a:ext uri="{FF2B5EF4-FFF2-40B4-BE49-F238E27FC236}">
                            <a16:creationId xmlns:a16="http://schemas.microsoft.com/office/drawing/2014/main" id="{96B2509B-BA21-CD74-0670-63C5BE0D7FE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8" name="AutoShape 698">
                        <a:extLst>
                          <a:ext uri="{FF2B5EF4-FFF2-40B4-BE49-F238E27FC236}">
                            <a16:creationId xmlns:a16="http://schemas.microsoft.com/office/drawing/2014/main" id="{70849B25-234E-D688-7347-D88A97896B8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432" name="Group 699">
                      <a:extLst>
                        <a:ext uri="{FF2B5EF4-FFF2-40B4-BE49-F238E27FC236}">
                          <a16:creationId xmlns:a16="http://schemas.microsoft.com/office/drawing/2014/main" id="{B2B5C207-1B7E-9258-6C67-4CCD93E10D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0" y="1773"/>
                      <a:ext cx="131" cy="364"/>
                      <a:chOff x="2650" y="1773"/>
                      <a:chExt cx="131" cy="364"/>
                    </a:xfrm>
                  </p:grpSpPr>
                  <p:sp>
                    <p:nvSpPr>
                      <p:cNvPr id="433" name="AutoShape 700">
                        <a:extLst>
                          <a:ext uri="{FF2B5EF4-FFF2-40B4-BE49-F238E27FC236}">
                            <a16:creationId xmlns:a16="http://schemas.microsoft.com/office/drawing/2014/main" id="{68C0BE58-7F88-DB63-D3EA-8033E93E4D1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50" y="1773"/>
                        <a:ext cx="131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4" name="AutoShape 701">
                        <a:extLst>
                          <a:ext uri="{FF2B5EF4-FFF2-40B4-BE49-F238E27FC236}">
                            <a16:creationId xmlns:a16="http://schemas.microsoft.com/office/drawing/2014/main" id="{487B8918-CDE9-D497-0546-11E0DAC1441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7" y="1810"/>
                        <a:ext cx="58" cy="153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5" name="AutoShape 702">
                        <a:extLst>
                          <a:ext uri="{FF2B5EF4-FFF2-40B4-BE49-F238E27FC236}">
                            <a16:creationId xmlns:a16="http://schemas.microsoft.com/office/drawing/2014/main" id="{10CEAD76-6232-47DD-DE03-3F84E37EF4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91" y="1909"/>
                        <a:ext cx="47" cy="22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2"/>
                      </a:solidFill>
                      <a:ln w="6350">
                        <a:solidFill>
                          <a:schemeClr val="hlink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000" tIns="46800" rIns="90000" bIns="46800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  <p:grpSp>
              <p:nvGrpSpPr>
                <p:cNvPr id="420" name="Group 703">
                  <a:extLst>
                    <a:ext uri="{FF2B5EF4-FFF2-40B4-BE49-F238E27FC236}">
                      <a16:creationId xmlns:a16="http://schemas.microsoft.com/office/drawing/2014/main" id="{D615EFE4-60AE-EF88-1FEA-D674DD45B6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94" y="3074"/>
                  <a:ext cx="24" cy="112"/>
                  <a:chOff x="2647" y="1773"/>
                  <a:chExt cx="134" cy="634"/>
                </a:xfrm>
              </p:grpSpPr>
              <p:grpSp>
                <p:nvGrpSpPr>
                  <p:cNvPr id="421" name="Group 704">
                    <a:extLst>
                      <a:ext uri="{FF2B5EF4-FFF2-40B4-BE49-F238E27FC236}">
                        <a16:creationId xmlns:a16="http://schemas.microsoft.com/office/drawing/2014/main" id="{7048FE36-129F-36DD-D828-4EC797424F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7" y="204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26" name="AutoShape 705">
                      <a:extLst>
                        <a:ext uri="{FF2B5EF4-FFF2-40B4-BE49-F238E27FC236}">
                          <a16:creationId xmlns:a16="http://schemas.microsoft.com/office/drawing/2014/main" id="{99B511E8-D91B-EC24-13B1-284D10ACBA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7" name="AutoShape 706">
                      <a:extLst>
                        <a:ext uri="{FF2B5EF4-FFF2-40B4-BE49-F238E27FC236}">
                          <a16:creationId xmlns:a16="http://schemas.microsoft.com/office/drawing/2014/main" id="{A4FF994C-74CB-F33B-D130-4428231FEE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8" name="AutoShape 707">
                      <a:extLst>
                        <a:ext uri="{FF2B5EF4-FFF2-40B4-BE49-F238E27FC236}">
                          <a16:creationId xmlns:a16="http://schemas.microsoft.com/office/drawing/2014/main" id="{3C994687-2295-77BF-0E6F-E0F5C9C416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22" name="Group 708">
                    <a:extLst>
                      <a:ext uri="{FF2B5EF4-FFF2-40B4-BE49-F238E27FC236}">
                        <a16:creationId xmlns:a16="http://schemas.microsoft.com/office/drawing/2014/main" id="{10C68464-BBDF-31CD-EEFE-3D8044BA42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50" y="1773"/>
                    <a:ext cx="131" cy="364"/>
                    <a:chOff x="2650" y="1773"/>
                    <a:chExt cx="131" cy="364"/>
                  </a:xfrm>
                </p:grpSpPr>
                <p:sp>
                  <p:nvSpPr>
                    <p:cNvPr id="423" name="AutoShape 709">
                      <a:extLst>
                        <a:ext uri="{FF2B5EF4-FFF2-40B4-BE49-F238E27FC236}">
                          <a16:creationId xmlns:a16="http://schemas.microsoft.com/office/drawing/2014/main" id="{43E35E6C-46A8-8EFD-4117-A102030DBE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0" y="1773"/>
                      <a:ext cx="131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4" name="AutoShape 710">
                      <a:extLst>
                        <a:ext uri="{FF2B5EF4-FFF2-40B4-BE49-F238E27FC236}">
                          <a16:creationId xmlns:a16="http://schemas.microsoft.com/office/drawing/2014/main" id="{7434186F-A66A-9C24-E523-FF0B3819B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87" y="1810"/>
                      <a:ext cx="58" cy="15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5" name="AutoShape 711">
                      <a:extLst>
                        <a:ext uri="{FF2B5EF4-FFF2-40B4-BE49-F238E27FC236}">
                          <a16:creationId xmlns:a16="http://schemas.microsoft.com/office/drawing/2014/main" id="{81B0C8E2-41EE-D0C6-873F-B803DBB773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1" y="1909"/>
                      <a:ext cx="47" cy="22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accent2"/>
                    </a:solidFill>
                    <a:ln w="635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000" tIns="46800" rIns="90000" bIns="46800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402" name="Line 712">
              <a:extLst>
                <a:ext uri="{FF2B5EF4-FFF2-40B4-BE49-F238E27FC236}">
                  <a16:creationId xmlns:a16="http://schemas.microsoft.com/office/drawing/2014/main" id="{C14820C7-FE9E-7419-F92A-94AC905E2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9" y="2145"/>
              <a:ext cx="182" cy="2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3" name="Line 713">
              <a:extLst>
                <a:ext uri="{FF2B5EF4-FFF2-40B4-BE49-F238E27FC236}">
                  <a16:creationId xmlns:a16="http://schemas.microsoft.com/office/drawing/2014/main" id="{FD681844-28E5-29B5-B8E4-0630519E4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9" y="2067"/>
              <a:ext cx="170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4" name="Line 714">
              <a:extLst>
                <a:ext uri="{FF2B5EF4-FFF2-40B4-BE49-F238E27FC236}">
                  <a16:creationId xmlns:a16="http://schemas.microsoft.com/office/drawing/2014/main" id="{FB8FA23E-EC1F-B598-9644-4AA54E2B1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7" y="2212"/>
              <a:ext cx="218" cy="3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5" name="Line 715">
              <a:extLst>
                <a:ext uri="{FF2B5EF4-FFF2-40B4-BE49-F238E27FC236}">
                  <a16:creationId xmlns:a16="http://schemas.microsoft.com/office/drawing/2014/main" id="{992285AF-8600-FD0A-7D74-76E16C1924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2752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" name="Line 716">
              <a:extLst>
                <a:ext uri="{FF2B5EF4-FFF2-40B4-BE49-F238E27FC236}">
                  <a16:creationId xmlns:a16="http://schemas.microsoft.com/office/drawing/2014/main" id="{FC7B181D-CCB3-2DA4-8EE9-E55EA9E6B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" y="2773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7" name="Line 717">
              <a:extLst>
                <a:ext uri="{FF2B5EF4-FFF2-40B4-BE49-F238E27FC236}">
                  <a16:creationId xmlns:a16="http://schemas.microsoft.com/office/drawing/2014/main" id="{C20296AE-9739-5280-FE33-6A88FC7E3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4" y="2876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8" name="Line 718">
              <a:extLst>
                <a:ext uri="{FF2B5EF4-FFF2-40B4-BE49-F238E27FC236}">
                  <a16:creationId xmlns:a16="http://schemas.microsoft.com/office/drawing/2014/main" id="{05576920-00D1-331D-6AA5-3E7CA19B4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8" y="2897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" name="Line 719">
              <a:extLst>
                <a:ext uri="{FF2B5EF4-FFF2-40B4-BE49-F238E27FC236}">
                  <a16:creationId xmlns:a16="http://schemas.microsoft.com/office/drawing/2014/main" id="{A55088EB-48F0-1A2B-D3A6-DF068FE6A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2" y="3210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" name="Line 720">
              <a:extLst>
                <a:ext uri="{FF2B5EF4-FFF2-40B4-BE49-F238E27FC236}">
                  <a16:creationId xmlns:a16="http://schemas.microsoft.com/office/drawing/2014/main" id="{4DA391AE-9820-E342-2785-EE1E84348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6" y="3231"/>
              <a:ext cx="121" cy="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" name="Line 721">
              <a:extLst>
                <a:ext uri="{FF2B5EF4-FFF2-40B4-BE49-F238E27FC236}">
                  <a16:creationId xmlns:a16="http://schemas.microsoft.com/office/drawing/2014/main" id="{CE89223B-4AE6-A8B6-8C84-85330C2053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1" y="3119"/>
              <a:ext cx="194" cy="3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" name="Line 722">
              <a:extLst>
                <a:ext uri="{FF2B5EF4-FFF2-40B4-BE49-F238E27FC236}">
                  <a16:creationId xmlns:a16="http://schemas.microsoft.com/office/drawing/2014/main" id="{1F4DF2C6-DB01-BBB4-D0EC-8E9F041AA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9" y="3164"/>
              <a:ext cx="170" cy="3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" name="Line 723">
              <a:extLst>
                <a:ext uri="{FF2B5EF4-FFF2-40B4-BE49-F238E27FC236}">
                  <a16:creationId xmlns:a16="http://schemas.microsoft.com/office/drawing/2014/main" id="{266CF64A-6492-784C-819E-42FBBBF77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3" y="3203"/>
              <a:ext cx="176" cy="4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723" name="Group 725">
            <a:extLst>
              <a:ext uri="{FF2B5EF4-FFF2-40B4-BE49-F238E27FC236}">
                <a16:creationId xmlns:a16="http://schemas.microsoft.com/office/drawing/2014/main" id="{30348C52-05EA-03AB-BBED-53505884F9EA}"/>
              </a:ext>
            </a:extLst>
          </p:cNvPr>
          <p:cNvGrpSpPr>
            <a:grpSpLocks/>
          </p:cNvGrpSpPr>
          <p:nvPr/>
        </p:nvGrpSpPr>
        <p:grpSpPr bwMode="auto">
          <a:xfrm>
            <a:off x="2873071" y="5512159"/>
            <a:ext cx="5973762" cy="1182688"/>
            <a:chOff x="1039" y="3283"/>
            <a:chExt cx="4235" cy="896"/>
          </a:xfrm>
        </p:grpSpPr>
        <p:grpSp>
          <p:nvGrpSpPr>
            <p:cNvPr id="724" name="Group 726">
              <a:extLst>
                <a:ext uri="{FF2B5EF4-FFF2-40B4-BE49-F238E27FC236}">
                  <a16:creationId xmlns:a16="http://schemas.microsoft.com/office/drawing/2014/main" id="{14C27A29-D78F-3374-7BD1-32B9575FADC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39" y="3697"/>
              <a:ext cx="507" cy="348"/>
              <a:chOff x="2154" y="3233"/>
              <a:chExt cx="406" cy="327"/>
            </a:xfrm>
          </p:grpSpPr>
          <p:sp>
            <p:nvSpPr>
              <p:cNvPr id="783" name="AutoShape 727">
                <a:extLst>
                  <a:ext uri="{FF2B5EF4-FFF2-40B4-BE49-F238E27FC236}">
                    <a16:creationId xmlns:a16="http://schemas.microsoft.com/office/drawing/2014/main" id="{0A4F21EE-74A1-3BEB-314F-459289F72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54" y="3233"/>
                <a:ext cx="364" cy="315"/>
              </a:xfrm>
              <a:prstGeom prst="curvedLeftArrow">
                <a:avLst>
                  <a:gd name="adj1" fmla="val 16190"/>
                  <a:gd name="adj2" fmla="val 32699"/>
                  <a:gd name="adj3" fmla="val 52380"/>
                </a:avLst>
              </a:prstGeom>
              <a:noFill/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4" name="Line 728">
                <a:extLst>
                  <a:ext uri="{FF2B5EF4-FFF2-40B4-BE49-F238E27FC236}">
                    <a16:creationId xmlns:a16="http://schemas.microsoft.com/office/drawing/2014/main" id="{D2C16776-CB96-D243-0DCB-8D62EAF9F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440"/>
                <a:ext cx="0" cy="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5" name="Rectangle 729">
                <a:extLst>
                  <a:ext uri="{FF2B5EF4-FFF2-40B4-BE49-F238E27FC236}">
                    <a16:creationId xmlns:a16="http://schemas.microsoft.com/office/drawing/2014/main" id="{12FEA1AE-1B59-EE09-85B3-83AD69D3A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3432"/>
                <a:ext cx="350" cy="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25" name="Text Box 730">
              <a:extLst>
                <a:ext uri="{FF2B5EF4-FFF2-40B4-BE49-F238E27FC236}">
                  <a16:creationId xmlns:a16="http://schemas.microsoft.com/office/drawing/2014/main" id="{9B207720-19A5-7844-9F59-5299F65DB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3" y="3283"/>
              <a:ext cx="9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 eaLnBrk="0" hangingPunct="0"/>
              <a:r>
                <a:rPr lang="en-GB" sz="2000" b="0" i="1" dirty="0">
                  <a:solidFill>
                    <a:schemeClr val="tx1"/>
                  </a:solidFill>
                </a:rPr>
                <a:t>0.5g sliding </a:t>
              </a:r>
            </a:p>
          </p:txBody>
        </p:sp>
        <p:grpSp>
          <p:nvGrpSpPr>
            <p:cNvPr id="726" name="Group 731">
              <a:extLst>
                <a:ext uri="{FF2B5EF4-FFF2-40B4-BE49-F238E27FC236}">
                  <a16:creationId xmlns:a16="http://schemas.microsoft.com/office/drawing/2014/main" id="{8875BDC9-1591-D4B4-AFBC-A0CA7D169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" y="3502"/>
              <a:ext cx="1225" cy="647"/>
              <a:chOff x="1511" y="3502"/>
              <a:chExt cx="1225" cy="647"/>
            </a:xfrm>
          </p:grpSpPr>
          <p:sp>
            <p:nvSpPr>
              <p:cNvPr id="758" name="Rectangle 732">
                <a:extLst>
                  <a:ext uri="{FF2B5EF4-FFF2-40B4-BE49-F238E27FC236}">
                    <a16:creationId xmlns:a16="http://schemas.microsoft.com/office/drawing/2014/main" id="{43801CD4-EE9C-19E3-1ED5-6E2BD9015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913" y="3794"/>
                <a:ext cx="264" cy="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9" name="Rectangle 733">
                <a:extLst>
                  <a:ext uri="{FF2B5EF4-FFF2-40B4-BE49-F238E27FC236}">
                    <a16:creationId xmlns:a16="http://schemas.microsoft.com/office/drawing/2014/main" id="{63B805D1-AB91-C4C6-CC08-EB3416E30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624" y="3745"/>
                <a:ext cx="862" cy="50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0" name="Freeform 734">
                <a:extLst>
                  <a:ext uri="{FF2B5EF4-FFF2-40B4-BE49-F238E27FC236}">
                    <a16:creationId xmlns:a16="http://schemas.microsoft.com/office/drawing/2014/main" id="{E3CFBD08-2882-3083-237B-C64E689E328B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2248" y="3917"/>
                <a:ext cx="158" cy="222"/>
              </a:xfrm>
              <a:custGeom>
                <a:avLst/>
                <a:gdLst>
                  <a:gd name="T0" fmla="*/ 420 w 420"/>
                  <a:gd name="T1" fmla="*/ 115 h 955"/>
                  <a:gd name="T2" fmla="*/ 420 w 420"/>
                  <a:gd name="T3" fmla="*/ 841 h 955"/>
                  <a:gd name="T4" fmla="*/ 381 w 420"/>
                  <a:gd name="T5" fmla="*/ 955 h 955"/>
                  <a:gd name="T6" fmla="*/ 38 w 420"/>
                  <a:gd name="T7" fmla="*/ 955 h 955"/>
                  <a:gd name="T8" fmla="*/ 0 w 420"/>
                  <a:gd name="T9" fmla="*/ 841 h 955"/>
                  <a:gd name="T10" fmla="*/ 2 w 420"/>
                  <a:gd name="T11" fmla="*/ 115 h 955"/>
                  <a:gd name="T12" fmla="*/ 40 w 420"/>
                  <a:gd name="T13" fmla="*/ 0 h 955"/>
                  <a:gd name="T14" fmla="*/ 383 w 420"/>
                  <a:gd name="T15" fmla="*/ 0 h 955"/>
                  <a:gd name="T16" fmla="*/ 420 w 420"/>
                  <a:gd name="T17" fmla="*/ 115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955">
                    <a:moveTo>
                      <a:pt x="420" y="115"/>
                    </a:moveTo>
                    <a:lnTo>
                      <a:pt x="420" y="841"/>
                    </a:lnTo>
                    <a:lnTo>
                      <a:pt x="381" y="955"/>
                    </a:lnTo>
                    <a:lnTo>
                      <a:pt x="38" y="955"/>
                    </a:lnTo>
                    <a:lnTo>
                      <a:pt x="0" y="841"/>
                    </a:lnTo>
                    <a:lnTo>
                      <a:pt x="2" y="115"/>
                    </a:lnTo>
                    <a:lnTo>
                      <a:pt x="40" y="0"/>
                    </a:lnTo>
                    <a:lnTo>
                      <a:pt x="383" y="0"/>
                    </a:lnTo>
                    <a:lnTo>
                      <a:pt x="420" y="115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Rectangle 735">
                <a:extLst>
                  <a:ext uri="{FF2B5EF4-FFF2-40B4-BE49-F238E27FC236}">
                    <a16:creationId xmlns:a16="http://schemas.microsoft.com/office/drawing/2014/main" id="{5CCC247B-1B9C-3A3D-04B3-D3EE9D611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224" y="3831"/>
                <a:ext cx="222" cy="233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Freeform 736">
                <a:extLst>
                  <a:ext uri="{FF2B5EF4-FFF2-40B4-BE49-F238E27FC236}">
                    <a16:creationId xmlns:a16="http://schemas.microsoft.com/office/drawing/2014/main" id="{5A9421B8-C570-4DEF-CE04-15D31C61D3EB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>
                <a:off x="2181" y="3819"/>
                <a:ext cx="302" cy="15"/>
              </a:xfrm>
              <a:custGeom>
                <a:avLst/>
                <a:gdLst>
                  <a:gd name="T0" fmla="*/ 2 w 1263"/>
                  <a:gd name="T1" fmla="*/ 0 h 74"/>
                  <a:gd name="T2" fmla="*/ 0 w 1263"/>
                  <a:gd name="T3" fmla="*/ 74 h 74"/>
                  <a:gd name="T4" fmla="*/ 1259 w 1263"/>
                  <a:gd name="T5" fmla="*/ 74 h 74"/>
                  <a:gd name="T6" fmla="*/ 1263 w 1263"/>
                  <a:gd name="T7" fmla="*/ 0 h 74"/>
                  <a:gd name="T8" fmla="*/ 2 w 1263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74">
                    <a:moveTo>
                      <a:pt x="2" y="0"/>
                    </a:moveTo>
                    <a:lnTo>
                      <a:pt x="0" y="74"/>
                    </a:lnTo>
                    <a:lnTo>
                      <a:pt x="1259" y="74"/>
                    </a:lnTo>
                    <a:lnTo>
                      <a:pt x="126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D4D4D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Freeform 737">
                <a:extLst>
                  <a:ext uri="{FF2B5EF4-FFF2-40B4-BE49-F238E27FC236}">
                    <a16:creationId xmlns:a16="http://schemas.microsoft.com/office/drawing/2014/main" id="{5111CC8B-06C7-F8DD-1936-E43ECBD78778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1638" y="3901"/>
                <a:ext cx="160" cy="223"/>
              </a:xfrm>
              <a:custGeom>
                <a:avLst/>
                <a:gdLst>
                  <a:gd name="T0" fmla="*/ 420 w 420"/>
                  <a:gd name="T1" fmla="*/ 115 h 955"/>
                  <a:gd name="T2" fmla="*/ 420 w 420"/>
                  <a:gd name="T3" fmla="*/ 841 h 955"/>
                  <a:gd name="T4" fmla="*/ 381 w 420"/>
                  <a:gd name="T5" fmla="*/ 955 h 955"/>
                  <a:gd name="T6" fmla="*/ 38 w 420"/>
                  <a:gd name="T7" fmla="*/ 955 h 955"/>
                  <a:gd name="T8" fmla="*/ 0 w 420"/>
                  <a:gd name="T9" fmla="*/ 841 h 955"/>
                  <a:gd name="T10" fmla="*/ 2 w 420"/>
                  <a:gd name="T11" fmla="*/ 115 h 955"/>
                  <a:gd name="T12" fmla="*/ 40 w 420"/>
                  <a:gd name="T13" fmla="*/ 0 h 955"/>
                  <a:gd name="T14" fmla="*/ 383 w 420"/>
                  <a:gd name="T15" fmla="*/ 0 h 955"/>
                  <a:gd name="T16" fmla="*/ 420 w 420"/>
                  <a:gd name="T17" fmla="*/ 115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955">
                    <a:moveTo>
                      <a:pt x="420" y="115"/>
                    </a:moveTo>
                    <a:lnTo>
                      <a:pt x="420" y="841"/>
                    </a:lnTo>
                    <a:lnTo>
                      <a:pt x="381" y="955"/>
                    </a:lnTo>
                    <a:lnTo>
                      <a:pt x="38" y="955"/>
                    </a:lnTo>
                    <a:lnTo>
                      <a:pt x="0" y="841"/>
                    </a:lnTo>
                    <a:lnTo>
                      <a:pt x="2" y="115"/>
                    </a:lnTo>
                    <a:lnTo>
                      <a:pt x="40" y="0"/>
                    </a:lnTo>
                    <a:lnTo>
                      <a:pt x="383" y="0"/>
                    </a:lnTo>
                    <a:lnTo>
                      <a:pt x="420" y="115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Rectangle 738">
                <a:extLst>
                  <a:ext uri="{FF2B5EF4-FFF2-40B4-BE49-F238E27FC236}">
                    <a16:creationId xmlns:a16="http://schemas.microsoft.com/office/drawing/2014/main" id="{8FC6549C-87DA-E18C-84D0-431727805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630" y="3780"/>
                <a:ext cx="227" cy="243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Freeform 739">
                <a:extLst>
                  <a:ext uri="{FF2B5EF4-FFF2-40B4-BE49-F238E27FC236}">
                    <a16:creationId xmlns:a16="http://schemas.microsoft.com/office/drawing/2014/main" id="{B9C68FDB-C4CD-C520-9502-AD110129D9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1619" y="3778"/>
                <a:ext cx="302" cy="16"/>
              </a:xfrm>
              <a:custGeom>
                <a:avLst/>
                <a:gdLst>
                  <a:gd name="T0" fmla="*/ 2 w 1263"/>
                  <a:gd name="T1" fmla="*/ 0 h 74"/>
                  <a:gd name="T2" fmla="*/ 0 w 1263"/>
                  <a:gd name="T3" fmla="*/ 74 h 74"/>
                  <a:gd name="T4" fmla="*/ 1259 w 1263"/>
                  <a:gd name="T5" fmla="*/ 74 h 74"/>
                  <a:gd name="T6" fmla="*/ 1263 w 1263"/>
                  <a:gd name="T7" fmla="*/ 0 h 74"/>
                  <a:gd name="T8" fmla="*/ 2 w 1263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74">
                    <a:moveTo>
                      <a:pt x="2" y="0"/>
                    </a:moveTo>
                    <a:lnTo>
                      <a:pt x="0" y="74"/>
                    </a:lnTo>
                    <a:lnTo>
                      <a:pt x="1259" y="74"/>
                    </a:lnTo>
                    <a:lnTo>
                      <a:pt x="126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D4D4D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Rectangle 740">
                <a:extLst>
                  <a:ext uri="{FF2B5EF4-FFF2-40B4-BE49-F238E27FC236}">
                    <a16:creationId xmlns:a16="http://schemas.microsoft.com/office/drawing/2014/main" id="{CD27EDE2-CF03-6495-197B-ACEE40387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252" y="3809"/>
                <a:ext cx="47" cy="193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67" name="Rectangle 741">
                <a:extLst>
                  <a:ext uri="{FF2B5EF4-FFF2-40B4-BE49-F238E27FC236}">
                    <a16:creationId xmlns:a16="http://schemas.microsoft.com/office/drawing/2014/main" id="{4766BA77-5D11-E3AD-5A85-7CB5D2D6F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795" y="3777"/>
                <a:ext cx="49" cy="190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68" name="Rectangle 742">
                <a:extLst>
                  <a:ext uri="{FF2B5EF4-FFF2-40B4-BE49-F238E27FC236}">
                    <a16:creationId xmlns:a16="http://schemas.microsoft.com/office/drawing/2014/main" id="{6C1D1112-9108-92CF-734B-535D83051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604" y="3979"/>
                <a:ext cx="856" cy="42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69" name="Rectangle 743">
                <a:extLst>
                  <a:ext uri="{FF2B5EF4-FFF2-40B4-BE49-F238E27FC236}">
                    <a16:creationId xmlns:a16="http://schemas.microsoft.com/office/drawing/2014/main" id="{46357B33-68B9-613B-E3D2-22EC16313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1638" y="3769"/>
                <a:ext cx="156" cy="8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70" name="Oval 744">
                <a:extLst>
                  <a:ext uri="{FF2B5EF4-FFF2-40B4-BE49-F238E27FC236}">
                    <a16:creationId xmlns:a16="http://schemas.microsoft.com/office/drawing/2014/main" id="{4E64221B-51EB-FD96-1BEC-140D9185B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1650" y="3787"/>
                <a:ext cx="47" cy="44"/>
              </a:xfrm>
              <a:prstGeom prst="ellipse">
                <a:avLst/>
              </a:prstGeom>
              <a:solidFill>
                <a:srgbClr val="FF9933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Oval 745">
                <a:extLst>
                  <a:ext uri="{FF2B5EF4-FFF2-40B4-BE49-F238E27FC236}">
                    <a16:creationId xmlns:a16="http://schemas.microsoft.com/office/drawing/2014/main" id="{CA0B5862-E7C5-5C79-AF88-02E8D2352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1739" y="3793"/>
                <a:ext cx="46" cy="45"/>
              </a:xfrm>
              <a:prstGeom prst="ellipse">
                <a:avLst/>
              </a:prstGeom>
              <a:solidFill>
                <a:srgbClr val="E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Oval 746">
                <a:extLst>
                  <a:ext uri="{FF2B5EF4-FFF2-40B4-BE49-F238E27FC236}">
                    <a16:creationId xmlns:a16="http://schemas.microsoft.com/office/drawing/2014/main" id="{C690D12A-CABE-F93F-E4B8-7F587E32E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1704" y="3797"/>
                <a:ext cx="27" cy="27"/>
              </a:xfrm>
              <a:prstGeom prst="ellipse">
                <a:avLst/>
              </a:prstGeom>
              <a:solidFill>
                <a:srgbClr val="EAEAEA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Rectangle 747">
                <a:extLst>
                  <a:ext uri="{FF2B5EF4-FFF2-40B4-BE49-F238E27FC236}">
                    <a16:creationId xmlns:a16="http://schemas.microsoft.com/office/drawing/2014/main" id="{22964737-5D6A-6B09-4B84-EE2E774DC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312" y="3816"/>
                <a:ext cx="157" cy="8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74" name="Oval 748">
                <a:extLst>
                  <a:ext uri="{FF2B5EF4-FFF2-40B4-BE49-F238E27FC236}">
                    <a16:creationId xmlns:a16="http://schemas.microsoft.com/office/drawing/2014/main" id="{42773754-9BC2-67B2-702E-41CAD0CB3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410" y="3840"/>
                <a:ext cx="46" cy="44"/>
              </a:xfrm>
              <a:prstGeom prst="ellipse">
                <a:avLst/>
              </a:prstGeom>
              <a:solidFill>
                <a:srgbClr val="FF9933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Oval 749">
                <a:extLst>
                  <a:ext uri="{FF2B5EF4-FFF2-40B4-BE49-F238E27FC236}">
                    <a16:creationId xmlns:a16="http://schemas.microsoft.com/office/drawing/2014/main" id="{6A03BFC7-99B7-ADCE-77B0-24BA145D3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322" y="3834"/>
                <a:ext cx="44" cy="45"/>
              </a:xfrm>
              <a:prstGeom prst="ellipse">
                <a:avLst/>
              </a:prstGeom>
              <a:solidFill>
                <a:srgbClr val="E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Oval 750">
                <a:extLst>
                  <a:ext uri="{FF2B5EF4-FFF2-40B4-BE49-F238E27FC236}">
                    <a16:creationId xmlns:a16="http://schemas.microsoft.com/office/drawing/2014/main" id="{09F12A83-E567-2F54-ADB6-B7C45EDBA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2375" y="3845"/>
                <a:ext cx="26" cy="27"/>
              </a:xfrm>
              <a:prstGeom prst="ellipse">
                <a:avLst/>
              </a:prstGeom>
              <a:solidFill>
                <a:srgbClr val="EAEAEA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Rectangle 751">
                <a:extLst>
                  <a:ext uri="{FF2B5EF4-FFF2-40B4-BE49-F238E27FC236}">
                    <a16:creationId xmlns:a16="http://schemas.microsoft.com/office/drawing/2014/main" id="{8C8B5C14-2D09-EF5F-48D0-1961C5616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973" y="3766"/>
                <a:ext cx="144" cy="10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78" name="Line 752">
                <a:extLst>
                  <a:ext uri="{FF2B5EF4-FFF2-40B4-BE49-F238E27FC236}">
                    <a16:creationId xmlns:a16="http://schemas.microsoft.com/office/drawing/2014/main" id="{27B15919-DB6C-6CD7-219B-CC605D2AC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6591" flipH="1">
                <a:off x="1968" y="3861"/>
                <a:ext cx="144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79" name="Line 753">
                <a:extLst>
                  <a:ext uri="{FF2B5EF4-FFF2-40B4-BE49-F238E27FC236}">
                    <a16:creationId xmlns:a16="http://schemas.microsoft.com/office/drawing/2014/main" id="{C89587F0-964F-A02A-4E81-F0DDF430E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6591" flipH="1">
                <a:off x="1976" y="3778"/>
                <a:ext cx="14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80" name="Rectangle 754">
                <a:extLst>
                  <a:ext uri="{FF2B5EF4-FFF2-40B4-BE49-F238E27FC236}">
                    <a16:creationId xmlns:a16="http://schemas.microsoft.com/office/drawing/2014/main" id="{E0402FCA-74EE-49D9-3430-F196C701E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1841" y="3502"/>
                <a:ext cx="461" cy="2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81" name="AutoShape 755">
                <a:extLst>
                  <a:ext uri="{FF2B5EF4-FFF2-40B4-BE49-F238E27FC236}">
                    <a16:creationId xmlns:a16="http://schemas.microsoft.com/office/drawing/2014/main" id="{2E6E8B14-BDB7-B6FA-941C-2E4AC1874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362" y="3562"/>
                <a:ext cx="374" cy="148"/>
              </a:xfrm>
              <a:prstGeom prst="leftArrow">
                <a:avLst>
                  <a:gd name="adj1" fmla="val 50000"/>
                  <a:gd name="adj2" fmla="val 63176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82" name="Line 756">
                <a:extLst>
                  <a:ext uri="{FF2B5EF4-FFF2-40B4-BE49-F238E27FC236}">
                    <a16:creationId xmlns:a16="http://schemas.microsoft.com/office/drawing/2014/main" id="{182E23B9-B12D-1C65-0059-27B9E6A8E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1" y="4121"/>
                <a:ext cx="1070" cy="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27" name="Text Box 757">
              <a:extLst>
                <a:ext uri="{FF2B5EF4-FFF2-40B4-BE49-F238E27FC236}">
                  <a16:creationId xmlns:a16="http://schemas.microsoft.com/office/drawing/2014/main" id="{3D0C0DCB-5195-2AEF-0727-18B9AF5CA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" y="3547"/>
              <a:ext cx="10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l" eaLnBrk="0" hangingPunct="0"/>
              <a:r>
                <a:rPr lang="en-GB" sz="2000" b="0" i="1">
                  <a:solidFill>
                    <a:schemeClr val="tx1"/>
                  </a:solidFill>
                </a:rPr>
                <a:t>0.6g toppling</a:t>
              </a:r>
            </a:p>
          </p:txBody>
        </p:sp>
        <p:grpSp>
          <p:nvGrpSpPr>
            <p:cNvPr id="728" name="Group 758">
              <a:extLst>
                <a:ext uri="{FF2B5EF4-FFF2-40B4-BE49-F238E27FC236}">
                  <a16:creationId xmlns:a16="http://schemas.microsoft.com/office/drawing/2014/main" id="{EF3C47CC-CE16-725B-5753-3136F0A532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3314"/>
              <a:ext cx="1167" cy="865"/>
              <a:chOff x="2905" y="3326"/>
              <a:chExt cx="1167" cy="865"/>
            </a:xfrm>
          </p:grpSpPr>
          <p:sp>
            <p:nvSpPr>
              <p:cNvPr id="733" name="Line 759">
                <a:extLst>
                  <a:ext uri="{FF2B5EF4-FFF2-40B4-BE49-F238E27FC236}">
                    <a16:creationId xmlns:a16="http://schemas.microsoft.com/office/drawing/2014/main" id="{A1E459A7-A06F-79D1-111D-CF2502A4D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5" y="4160"/>
                <a:ext cx="1167" cy="31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34" name="Rectangle 760">
                <a:extLst>
                  <a:ext uri="{FF2B5EF4-FFF2-40B4-BE49-F238E27FC236}">
                    <a16:creationId xmlns:a16="http://schemas.microsoft.com/office/drawing/2014/main" id="{6616F9ED-E5EA-82EC-BB4A-9B9C5BB83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382" y="3841"/>
                <a:ext cx="264" cy="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35" name="Rectangle 761">
                <a:extLst>
                  <a:ext uri="{FF2B5EF4-FFF2-40B4-BE49-F238E27FC236}">
                    <a16:creationId xmlns:a16="http://schemas.microsoft.com/office/drawing/2014/main" id="{3BE7DB62-7D5D-3F1B-DD6D-D4D9238F2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093" y="3792"/>
                <a:ext cx="862" cy="50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36" name="Freeform 762">
                <a:extLst>
                  <a:ext uri="{FF2B5EF4-FFF2-40B4-BE49-F238E27FC236}">
                    <a16:creationId xmlns:a16="http://schemas.microsoft.com/office/drawing/2014/main" id="{0360D843-9F83-EF8F-9D71-FFB06D4D5648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3717" y="3964"/>
                <a:ext cx="158" cy="222"/>
              </a:xfrm>
              <a:custGeom>
                <a:avLst/>
                <a:gdLst>
                  <a:gd name="T0" fmla="*/ 420 w 420"/>
                  <a:gd name="T1" fmla="*/ 115 h 955"/>
                  <a:gd name="T2" fmla="*/ 420 w 420"/>
                  <a:gd name="T3" fmla="*/ 841 h 955"/>
                  <a:gd name="T4" fmla="*/ 381 w 420"/>
                  <a:gd name="T5" fmla="*/ 955 h 955"/>
                  <a:gd name="T6" fmla="*/ 38 w 420"/>
                  <a:gd name="T7" fmla="*/ 955 h 955"/>
                  <a:gd name="T8" fmla="*/ 0 w 420"/>
                  <a:gd name="T9" fmla="*/ 841 h 955"/>
                  <a:gd name="T10" fmla="*/ 2 w 420"/>
                  <a:gd name="T11" fmla="*/ 115 h 955"/>
                  <a:gd name="T12" fmla="*/ 40 w 420"/>
                  <a:gd name="T13" fmla="*/ 0 h 955"/>
                  <a:gd name="T14" fmla="*/ 383 w 420"/>
                  <a:gd name="T15" fmla="*/ 0 h 955"/>
                  <a:gd name="T16" fmla="*/ 420 w 420"/>
                  <a:gd name="T17" fmla="*/ 115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955">
                    <a:moveTo>
                      <a:pt x="420" y="115"/>
                    </a:moveTo>
                    <a:lnTo>
                      <a:pt x="420" y="841"/>
                    </a:lnTo>
                    <a:lnTo>
                      <a:pt x="381" y="955"/>
                    </a:lnTo>
                    <a:lnTo>
                      <a:pt x="38" y="955"/>
                    </a:lnTo>
                    <a:lnTo>
                      <a:pt x="0" y="841"/>
                    </a:lnTo>
                    <a:lnTo>
                      <a:pt x="2" y="115"/>
                    </a:lnTo>
                    <a:lnTo>
                      <a:pt x="40" y="0"/>
                    </a:lnTo>
                    <a:lnTo>
                      <a:pt x="383" y="0"/>
                    </a:lnTo>
                    <a:lnTo>
                      <a:pt x="420" y="115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Rectangle 763">
                <a:extLst>
                  <a:ext uri="{FF2B5EF4-FFF2-40B4-BE49-F238E27FC236}">
                    <a16:creationId xmlns:a16="http://schemas.microsoft.com/office/drawing/2014/main" id="{63F65BF5-E423-10B9-012F-CF727F1A5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693" y="3878"/>
                <a:ext cx="222" cy="233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Freeform 764">
                <a:extLst>
                  <a:ext uri="{FF2B5EF4-FFF2-40B4-BE49-F238E27FC236}">
                    <a16:creationId xmlns:a16="http://schemas.microsoft.com/office/drawing/2014/main" id="{E3F42B0A-B232-395E-CCFF-AB23EA249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>
                <a:off x="3650" y="3866"/>
                <a:ext cx="302" cy="15"/>
              </a:xfrm>
              <a:custGeom>
                <a:avLst/>
                <a:gdLst>
                  <a:gd name="T0" fmla="*/ 2 w 1263"/>
                  <a:gd name="T1" fmla="*/ 0 h 74"/>
                  <a:gd name="T2" fmla="*/ 0 w 1263"/>
                  <a:gd name="T3" fmla="*/ 74 h 74"/>
                  <a:gd name="T4" fmla="*/ 1259 w 1263"/>
                  <a:gd name="T5" fmla="*/ 74 h 74"/>
                  <a:gd name="T6" fmla="*/ 1263 w 1263"/>
                  <a:gd name="T7" fmla="*/ 0 h 74"/>
                  <a:gd name="T8" fmla="*/ 2 w 1263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74">
                    <a:moveTo>
                      <a:pt x="2" y="0"/>
                    </a:moveTo>
                    <a:lnTo>
                      <a:pt x="0" y="74"/>
                    </a:lnTo>
                    <a:lnTo>
                      <a:pt x="1259" y="74"/>
                    </a:lnTo>
                    <a:lnTo>
                      <a:pt x="126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D4D4D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Freeform 765">
                <a:extLst>
                  <a:ext uri="{FF2B5EF4-FFF2-40B4-BE49-F238E27FC236}">
                    <a16:creationId xmlns:a16="http://schemas.microsoft.com/office/drawing/2014/main" id="{699DF67E-8D77-9B9C-586A-F1908997AA27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3107" y="3948"/>
                <a:ext cx="160" cy="223"/>
              </a:xfrm>
              <a:custGeom>
                <a:avLst/>
                <a:gdLst>
                  <a:gd name="T0" fmla="*/ 420 w 420"/>
                  <a:gd name="T1" fmla="*/ 115 h 955"/>
                  <a:gd name="T2" fmla="*/ 420 w 420"/>
                  <a:gd name="T3" fmla="*/ 841 h 955"/>
                  <a:gd name="T4" fmla="*/ 381 w 420"/>
                  <a:gd name="T5" fmla="*/ 955 h 955"/>
                  <a:gd name="T6" fmla="*/ 38 w 420"/>
                  <a:gd name="T7" fmla="*/ 955 h 955"/>
                  <a:gd name="T8" fmla="*/ 0 w 420"/>
                  <a:gd name="T9" fmla="*/ 841 h 955"/>
                  <a:gd name="T10" fmla="*/ 2 w 420"/>
                  <a:gd name="T11" fmla="*/ 115 h 955"/>
                  <a:gd name="T12" fmla="*/ 40 w 420"/>
                  <a:gd name="T13" fmla="*/ 0 h 955"/>
                  <a:gd name="T14" fmla="*/ 383 w 420"/>
                  <a:gd name="T15" fmla="*/ 0 h 955"/>
                  <a:gd name="T16" fmla="*/ 420 w 420"/>
                  <a:gd name="T17" fmla="*/ 115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0" h="955">
                    <a:moveTo>
                      <a:pt x="420" y="115"/>
                    </a:moveTo>
                    <a:lnTo>
                      <a:pt x="420" y="841"/>
                    </a:lnTo>
                    <a:lnTo>
                      <a:pt x="381" y="955"/>
                    </a:lnTo>
                    <a:lnTo>
                      <a:pt x="38" y="955"/>
                    </a:lnTo>
                    <a:lnTo>
                      <a:pt x="0" y="841"/>
                    </a:lnTo>
                    <a:lnTo>
                      <a:pt x="2" y="115"/>
                    </a:lnTo>
                    <a:lnTo>
                      <a:pt x="40" y="0"/>
                    </a:lnTo>
                    <a:lnTo>
                      <a:pt x="383" y="0"/>
                    </a:lnTo>
                    <a:lnTo>
                      <a:pt x="420" y="115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Rectangle 766">
                <a:extLst>
                  <a:ext uri="{FF2B5EF4-FFF2-40B4-BE49-F238E27FC236}">
                    <a16:creationId xmlns:a16="http://schemas.microsoft.com/office/drawing/2014/main" id="{C4CD9E65-3BE1-B467-D707-0A8716FA5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099" y="3827"/>
                <a:ext cx="227" cy="243"/>
              </a:xfrm>
              <a:prstGeom prst="rect">
                <a:avLst/>
              </a:prstGeom>
              <a:solidFill>
                <a:schemeClr val="bg2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Freeform 767">
                <a:extLst>
                  <a:ext uri="{FF2B5EF4-FFF2-40B4-BE49-F238E27FC236}">
                    <a16:creationId xmlns:a16="http://schemas.microsoft.com/office/drawing/2014/main" id="{F262CA98-1F8D-4951-A976-762018CDF144}"/>
                  </a:ext>
                </a:extLst>
              </p:cNvPr>
              <p:cNvSpPr>
                <a:spLocks/>
              </p:cNvSpPr>
              <p:nvPr/>
            </p:nvSpPr>
            <p:spPr bwMode="auto">
              <a:xfrm rot="286591" flipH="1">
                <a:off x="3088" y="3825"/>
                <a:ext cx="302" cy="16"/>
              </a:xfrm>
              <a:custGeom>
                <a:avLst/>
                <a:gdLst>
                  <a:gd name="T0" fmla="*/ 2 w 1263"/>
                  <a:gd name="T1" fmla="*/ 0 h 74"/>
                  <a:gd name="T2" fmla="*/ 0 w 1263"/>
                  <a:gd name="T3" fmla="*/ 74 h 74"/>
                  <a:gd name="T4" fmla="*/ 1259 w 1263"/>
                  <a:gd name="T5" fmla="*/ 74 h 74"/>
                  <a:gd name="T6" fmla="*/ 1263 w 1263"/>
                  <a:gd name="T7" fmla="*/ 0 h 74"/>
                  <a:gd name="T8" fmla="*/ 2 w 1263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74">
                    <a:moveTo>
                      <a:pt x="2" y="0"/>
                    </a:moveTo>
                    <a:lnTo>
                      <a:pt x="0" y="74"/>
                    </a:lnTo>
                    <a:lnTo>
                      <a:pt x="1259" y="74"/>
                    </a:lnTo>
                    <a:lnTo>
                      <a:pt x="126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D4D4D"/>
              </a:solidFill>
              <a:ln w="635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Rectangle 768">
                <a:extLst>
                  <a:ext uri="{FF2B5EF4-FFF2-40B4-BE49-F238E27FC236}">
                    <a16:creationId xmlns:a16="http://schemas.microsoft.com/office/drawing/2014/main" id="{8A2FDEE0-FE53-208E-2B4F-6198B2416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721" y="3856"/>
                <a:ext cx="47" cy="193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43" name="Rectangle 769">
                <a:extLst>
                  <a:ext uri="{FF2B5EF4-FFF2-40B4-BE49-F238E27FC236}">
                    <a16:creationId xmlns:a16="http://schemas.microsoft.com/office/drawing/2014/main" id="{8903916C-D990-36E7-668A-214275FA9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264" y="3824"/>
                <a:ext cx="49" cy="190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44" name="Rectangle 770">
                <a:extLst>
                  <a:ext uri="{FF2B5EF4-FFF2-40B4-BE49-F238E27FC236}">
                    <a16:creationId xmlns:a16="http://schemas.microsoft.com/office/drawing/2014/main" id="{B4405CA4-2C5F-0EFE-2EE6-6D29D2A1E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073" y="4026"/>
                <a:ext cx="856" cy="42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45" name="Rectangle 771">
                <a:extLst>
                  <a:ext uri="{FF2B5EF4-FFF2-40B4-BE49-F238E27FC236}">
                    <a16:creationId xmlns:a16="http://schemas.microsoft.com/office/drawing/2014/main" id="{B8817755-5F45-EC52-8B2E-DEAF1E098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3107" y="3816"/>
                <a:ext cx="156" cy="8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46" name="Oval 772">
                <a:extLst>
                  <a:ext uri="{FF2B5EF4-FFF2-40B4-BE49-F238E27FC236}">
                    <a16:creationId xmlns:a16="http://schemas.microsoft.com/office/drawing/2014/main" id="{F201DCED-CB36-98FA-85BD-9D4F136E9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3119" y="3834"/>
                <a:ext cx="47" cy="44"/>
              </a:xfrm>
              <a:prstGeom prst="ellipse">
                <a:avLst/>
              </a:prstGeom>
              <a:solidFill>
                <a:srgbClr val="FF9933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Oval 773">
                <a:extLst>
                  <a:ext uri="{FF2B5EF4-FFF2-40B4-BE49-F238E27FC236}">
                    <a16:creationId xmlns:a16="http://schemas.microsoft.com/office/drawing/2014/main" id="{BBDF0655-12A9-5A19-4E4F-CD325AF17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3208" y="3840"/>
                <a:ext cx="46" cy="45"/>
              </a:xfrm>
              <a:prstGeom prst="ellipse">
                <a:avLst/>
              </a:prstGeom>
              <a:solidFill>
                <a:srgbClr val="E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Oval 774">
                <a:extLst>
                  <a:ext uri="{FF2B5EF4-FFF2-40B4-BE49-F238E27FC236}">
                    <a16:creationId xmlns:a16="http://schemas.microsoft.com/office/drawing/2014/main" id="{69BF1B8E-52C4-55B4-4E45-E60F1F4C6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>
                <a:off x="3173" y="3844"/>
                <a:ext cx="27" cy="27"/>
              </a:xfrm>
              <a:prstGeom prst="ellipse">
                <a:avLst/>
              </a:prstGeom>
              <a:solidFill>
                <a:srgbClr val="EAEAEA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Rectangle 775">
                <a:extLst>
                  <a:ext uri="{FF2B5EF4-FFF2-40B4-BE49-F238E27FC236}">
                    <a16:creationId xmlns:a16="http://schemas.microsoft.com/office/drawing/2014/main" id="{EFA32781-7BCB-D838-656A-AB80E7899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781" y="3863"/>
                <a:ext cx="157" cy="8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0" name="Oval 776">
                <a:extLst>
                  <a:ext uri="{FF2B5EF4-FFF2-40B4-BE49-F238E27FC236}">
                    <a16:creationId xmlns:a16="http://schemas.microsoft.com/office/drawing/2014/main" id="{7AEE56F0-388B-3597-A9C1-2E0825F7F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879" y="3887"/>
                <a:ext cx="46" cy="44"/>
              </a:xfrm>
              <a:prstGeom prst="ellipse">
                <a:avLst/>
              </a:prstGeom>
              <a:solidFill>
                <a:srgbClr val="FF9933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Oval 777">
                <a:extLst>
                  <a:ext uri="{FF2B5EF4-FFF2-40B4-BE49-F238E27FC236}">
                    <a16:creationId xmlns:a16="http://schemas.microsoft.com/office/drawing/2014/main" id="{5E79F572-4BF1-2649-FA83-71612E98D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791" y="3881"/>
                <a:ext cx="44" cy="45"/>
              </a:xfrm>
              <a:prstGeom prst="ellipse">
                <a:avLst/>
              </a:prstGeom>
              <a:solidFill>
                <a:srgbClr val="E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Oval 778">
                <a:extLst>
                  <a:ext uri="{FF2B5EF4-FFF2-40B4-BE49-F238E27FC236}">
                    <a16:creationId xmlns:a16="http://schemas.microsoft.com/office/drawing/2014/main" id="{5B6605BC-A151-563E-1628-A1590054B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844" y="3892"/>
                <a:ext cx="26" cy="27"/>
              </a:xfrm>
              <a:prstGeom prst="ellipse">
                <a:avLst/>
              </a:prstGeom>
              <a:solidFill>
                <a:srgbClr val="EAEAEA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Rectangle 779">
                <a:extLst>
                  <a:ext uri="{FF2B5EF4-FFF2-40B4-BE49-F238E27FC236}">
                    <a16:creationId xmlns:a16="http://schemas.microsoft.com/office/drawing/2014/main" id="{525A53D4-1B15-5806-60E7-D0A0A0F4C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86591" flipH="1">
                <a:off x="3442" y="3813"/>
                <a:ext cx="144" cy="10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4" name="Line 780">
                <a:extLst>
                  <a:ext uri="{FF2B5EF4-FFF2-40B4-BE49-F238E27FC236}">
                    <a16:creationId xmlns:a16="http://schemas.microsoft.com/office/drawing/2014/main" id="{DCDFAEEE-C94E-7AC2-FE39-D68D4A0A9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6591" flipH="1">
                <a:off x="3437" y="3908"/>
                <a:ext cx="144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5" name="Line 781">
                <a:extLst>
                  <a:ext uri="{FF2B5EF4-FFF2-40B4-BE49-F238E27FC236}">
                    <a16:creationId xmlns:a16="http://schemas.microsoft.com/office/drawing/2014/main" id="{CBF71767-5DCF-D597-E5E5-7E1932DFB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6591" flipH="1">
                <a:off x="3445" y="3825"/>
                <a:ext cx="14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6" name="Rectangle 782">
                <a:extLst>
                  <a:ext uri="{FF2B5EF4-FFF2-40B4-BE49-F238E27FC236}">
                    <a16:creationId xmlns:a16="http://schemas.microsoft.com/office/drawing/2014/main" id="{346F1349-750E-B4F8-72B7-284FB96C3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486591" flipH="1">
                <a:off x="3310" y="3441"/>
                <a:ext cx="461" cy="23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757" name="AutoShape 783">
                <a:extLst>
                  <a:ext uri="{FF2B5EF4-FFF2-40B4-BE49-F238E27FC236}">
                    <a16:creationId xmlns:a16="http://schemas.microsoft.com/office/drawing/2014/main" id="{BA762B79-2433-8857-B9FB-AB6C2E0D9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8935">
                <a:off x="3496" y="3340"/>
                <a:ext cx="503" cy="519"/>
              </a:xfrm>
              <a:custGeom>
                <a:avLst/>
                <a:gdLst>
                  <a:gd name="G0" fmla="+- -3398910 0 0"/>
                  <a:gd name="G1" fmla="+- -6769036 0 0"/>
                  <a:gd name="G2" fmla="+- -3398910 0 -6769036"/>
                  <a:gd name="G3" fmla="+- 10800 0 0"/>
                  <a:gd name="G4" fmla="+- 0 0 -339891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7544 0 0"/>
                  <a:gd name="G9" fmla="+- 0 0 -6769036"/>
                  <a:gd name="G10" fmla="+- 7544 0 2700"/>
                  <a:gd name="G11" fmla="cos G10 -3398910"/>
                  <a:gd name="G12" fmla="sin G10 -3398910"/>
                  <a:gd name="G13" fmla="cos 13500 -3398910"/>
                  <a:gd name="G14" fmla="sin 13500 -339891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7544 1 2"/>
                  <a:gd name="G20" fmla="+- G19 5400 0"/>
                  <a:gd name="G21" fmla="cos G20 -3398910"/>
                  <a:gd name="G22" fmla="sin G20 -3398910"/>
                  <a:gd name="G23" fmla="+- G21 10800 0"/>
                  <a:gd name="G24" fmla="+- G12 G23 G22"/>
                  <a:gd name="G25" fmla="+- G22 G23 G11"/>
                  <a:gd name="G26" fmla="cos 10800 -3398910"/>
                  <a:gd name="G27" fmla="sin 10800 -3398910"/>
                  <a:gd name="G28" fmla="cos 7544 -3398910"/>
                  <a:gd name="G29" fmla="sin 7544 -339891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6769036"/>
                  <a:gd name="G36" fmla="sin G34 -6769036"/>
                  <a:gd name="G37" fmla="+/ -6769036 -339891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7544 G39"/>
                  <a:gd name="G43" fmla="sin 754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3123 w 21600"/>
                  <a:gd name="T5" fmla="*/ 252 h 21600"/>
                  <a:gd name="T6" fmla="*/ 8691 w 21600"/>
                  <a:gd name="T7" fmla="*/ 1873 h 21600"/>
                  <a:gd name="T8" fmla="*/ 12423 w 21600"/>
                  <a:gd name="T9" fmla="*/ 3432 h 21600"/>
                  <a:gd name="T10" fmla="*/ 19136 w 21600"/>
                  <a:gd name="T11" fmla="*/ 181 h 21600"/>
                  <a:gd name="T12" fmla="*/ 19869 w 21600"/>
                  <a:gd name="T13" fmla="*/ 6258 h 21600"/>
                  <a:gd name="T14" fmla="*/ 13791 w 21600"/>
                  <a:gd name="T15" fmla="*/ 699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5458" y="4866"/>
                    </a:moveTo>
                    <a:cubicBezTo>
                      <a:pt x="14129" y="3823"/>
                      <a:pt x="12489" y="3256"/>
                      <a:pt x="10800" y="3256"/>
                    </a:cubicBezTo>
                    <a:cubicBezTo>
                      <a:pt x="10216" y="3255"/>
                      <a:pt x="9634" y="3323"/>
                      <a:pt x="9066" y="3457"/>
                    </a:cubicBezTo>
                    <a:lnTo>
                      <a:pt x="8317" y="289"/>
                    </a:lnTo>
                    <a:cubicBezTo>
                      <a:pt x="9131" y="97"/>
                      <a:pt x="9964" y="-1"/>
                      <a:pt x="10800" y="0"/>
                    </a:cubicBezTo>
                    <a:cubicBezTo>
                      <a:pt x="13218" y="0"/>
                      <a:pt x="15567" y="811"/>
                      <a:pt x="17469" y="2305"/>
                    </a:cubicBezTo>
                    <a:lnTo>
                      <a:pt x="19136" y="181"/>
                    </a:lnTo>
                    <a:lnTo>
                      <a:pt x="19869" y="6258"/>
                    </a:lnTo>
                    <a:lnTo>
                      <a:pt x="13791" y="6990"/>
                    </a:lnTo>
                    <a:lnTo>
                      <a:pt x="15458" y="4866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29" name="Group 784">
              <a:extLst>
                <a:ext uri="{FF2B5EF4-FFF2-40B4-BE49-F238E27FC236}">
                  <a16:creationId xmlns:a16="http://schemas.microsoft.com/office/drawing/2014/main" id="{75E403B0-4341-2727-A23B-D95A3FC9F9A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992" y="3742"/>
              <a:ext cx="507" cy="348"/>
              <a:chOff x="2154" y="3233"/>
              <a:chExt cx="406" cy="327"/>
            </a:xfrm>
          </p:grpSpPr>
          <p:sp>
            <p:nvSpPr>
              <p:cNvPr id="730" name="AutoShape 785">
                <a:extLst>
                  <a:ext uri="{FF2B5EF4-FFF2-40B4-BE49-F238E27FC236}">
                    <a16:creationId xmlns:a16="http://schemas.microsoft.com/office/drawing/2014/main" id="{B69D1EAF-55DD-2EA2-1DD0-D10F85674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2154" y="3233"/>
                <a:ext cx="364" cy="315"/>
              </a:xfrm>
              <a:prstGeom prst="curvedLeftArrow">
                <a:avLst>
                  <a:gd name="adj1" fmla="val 16190"/>
                  <a:gd name="adj2" fmla="val 32699"/>
                  <a:gd name="adj3" fmla="val 52380"/>
                </a:avLst>
              </a:prstGeom>
              <a:noFill/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31" name="Line 786">
                <a:extLst>
                  <a:ext uri="{FF2B5EF4-FFF2-40B4-BE49-F238E27FC236}">
                    <a16:creationId xmlns:a16="http://schemas.microsoft.com/office/drawing/2014/main" id="{CC4E4DC6-7ABE-B1B4-D1E4-B8051C783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8" y="3440"/>
                <a:ext cx="0" cy="5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32" name="Rectangle 787">
                <a:extLst>
                  <a:ext uri="{FF2B5EF4-FFF2-40B4-BE49-F238E27FC236}">
                    <a16:creationId xmlns:a16="http://schemas.microsoft.com/office/drawing/2014/main" id="{E7D57458-5F37-1345-4E22-FAA248519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0" y="3432"/>
                <a:ext cx="350" cy="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30973 -0.072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-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517248" y="693862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Load Restraint – against forward forces – G Force</a:t>
            </a:r>
            <a:endParaRPr lang="en-AE" dirty="0"/>
          </a:p>
        </p:txBody>
      </p:sp>
      <p:sp>
        <p:nvSpPr>
          <p:cNvPr id="2" name="Rectangle 218">
            <a:extLst>
              <a:ext uri="{FF2B5EF4-FFF2-40B4-BE49-F238E27FC236}">
                <a16:creationId xmlns:a16="http://schemas.microsoft.com/office/drawing/2014/main" id="{A45F20A0-5314-93EA-D7C2-42ED861C5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623" y="1470013"/>
            <a:ext cx="8632623" cy="47149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Tx/>
              <a:buChar char="•"/>
              <a:tabLst/>
              <a:defRPr/>
            </a:pPr>
            <a:r>
              <a:rPr kumimoji="0" lang="en-A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80% of the weight forwards</a:t>
            </a:r>
          </a:p>
          <a:p>
            <a:pPr marL="935038" marR="0" lvl="2" indent="-206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Under heavy braking the forces are equal to about 60%</a:t>
            </a:r>
          </a:p>
          <a:p>
            <a:pPr marL="935038" marR="0" lvl="2" indent="-206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Collision with a light vehicle will raise this to 80%</a:t>
            </a:r>
          </a:p>
          <a:p>
            <a:pPr marL="935038" marR="0" lvl="2" indent="-206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F75C74FC-95A2-4983-AA73-93BDCB708C0B}"/>
              </a:ext>
            </a:extLst>
          </p:cNvPr>
          <p:cNvGrpSpPr>
            <a:grpSpLocks/>
          </p:cNvGrpSpPr>
          <p:nvPr/>
        </p:nvGrpSpPr>
        <p:grpSpPr bwMode="auto">
          <a:xfrm>
            <a:off x="2054989" y="2968637"/>
            <a:ext cx="4835525" cy="2419350"/>
            <a:chOff x="1440" y="2208"/>
            <a:chExt cx="3300" cy="1524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6DC4A62F-2FA3-066D-5E1A-74345F393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3058"/>
              <a:ext cx="3096" cy="433"/>
            </a:xfrm>
            <a:custGeom>
              <a:avLst/>
              <a:gdLst>
                <a:gd name="T0" fmla="*/ 3095 w 3096"/>
                <a:gd name="T1" fmla="*/ 0 h 433"/>
                <a:gd name="T2" fmla="*/ 3095 w 3096"/>
                <a:gd name="T3" fmla="*/ 164 h 433"/>
                <a:gd name="T4" fmla="*/ 3046 w 3096"/>
                <a:gd name="T5" fmla="*/ 140 h 433"/>
                <a:gd name="T6" fmla="*/ 2724 w 3096"/>
                <a:gd name="T7" fmla="*/ 144 h 433"/>
                <a:gd name="T8" fmla="*/ 2698 w 3096"/>
                <a:gd name="T9" fmla="*/ 173 h 433"/>
                <a:gd name="T10" fmla="*/ 2665 w 3096"/>
                <a:gd name="T11" fmla="*/ 198 h 433"/>
                <a:gd name="T12" fmla="*/ 2665 w 3096"/>
                <a:gd name="T13" fmla="*/ 180 h 433"/>
                <a:gd name="T14" fmla="*/ 2690 w 3096"/>
                <a:gd name="T15" fmla="*/ 164 h 433"/>
                <a:gd name="T16" fmla="*/ 2704 w 3096"/>
                <a:gd name="T17" fmla="*/ 143 h 433"/>
                <a:gd name="T18" fmla="*/ 2609 w 3096"/>
                <a:gd name="T19" fmla="*/ 150 h 433"/>
                <a:gd name="T20" fmla="*/ 2378 w 3096"/>
                <a:gd name="T21" fmla="*/ 225 h 433"/>
                <a:gd name="T22" fmla="*/ 2260 w 3096"/>
                <a:gd name="T23" fmla="*/ 327 h 433"/>
                <a:gd name="T24" fmla="*/ 2134 w 3096"/>
                <a:gd name="T25" fmla="*/ 339 h 433"/>
                <a:gd name="T26" fmla="*/ 2046 w 3096"/>
                <a:gd name="T27" fmla="*/ 335 h 433"/>
                <a:gd name="T28" fmla="*/ 2025 w 3096"/>
                <a:gd name="T29" fmla="*/ 299 h 433"/>
                <a:gd name="T30" fmla="*/ 1997 w 3096"/>
                <a:gd name="T31" fmla="*/ 254 h 433"/>
                <a:gd name="T32" fmla="*/ 1997 w 3096"/>
                <a:gd name="T33" fmla="*/ 204 h 433"/>
                <a:gd name="T34" fmla="*/ 1924 w 3096"/>
                <a:gd name="T35" fmla="*/ 221 h 433"/>
                <a:gd name="T36" fmla="*/ 1928 w 3096"/>
                <a:gd name="T37" fmla="*/ 245 h 433"/>
                <a:gd name="T38" fmla="*/ 1884 w 3096"/>
                <a:gd name="T39" fmla="*/ 242 h 433"/>
                <a:gd name="T40" fmla="*/ 1875 w 3096"/>
                <a:gd name="T41" fmla="*/ 290 h 433"/>
                <a:gd name="T42" fmla="*/ 1835 w 3096"/>
                <a:gd name="T43" fmla="*/ 332 h 433"/>
                <a:gd name="T44" fmla="*/ 1786 w 3096"/>
                <a:gd name="T45" fmla="*/ 360 h 433"/>
                <a:gd name="T46" fmla="*/ 1730 w 3096"/>
                <a:gd name="T47" fmla="*/ 377 h 433"/>
                <a:gd name="T48" fmla="*/ 1620 w 3096"/>
                <a:gd name="T49" fmla="*/ 384 h 433"/>
                <a:gd name="T50" fmla="*/ 1510 w 3096"/>
                <a:gd name="T51" fmla="*/ 368 h 433"/>
                <a:gd name="T52" fmla="*/ 1462 w 3096"/>
                <a:gd name="T53" fmla="*/ 356 h 433"/>
                <a:gd name="T54" fmla="*/ 1413 w 3096"/>
                <a:gd name="T55" fmla="*/ 299 h 433"/>
                <a:gd name="T56" fmla="*/ 1204 w 3096"/>
                <a:gd name="T57" fmla="*/ 312 h 433"/>
                <a:gd name="T58" fmla="*/ 1146 w 3096"/>
                <a:gd name="T59" fmla="*/ 398 h 433"/>
                <a:gd name="T60" fmla="*/ 1069 w 3096"/>
                <a:gd name="T61" fmla="*/ 426 h 433"/>
                <a:gd name="T62" fmla="*/ 968 w 3096"/>
                <a:gd name="T63" fmla="*/ 426 h 433"/>
                <a:gd name="T64" fmla="*/ 875 w 3096"/>
                <a:gd name="T65" fmla="*/ 431 h 433"/>
                <a:gd name="T66" fmla="*/ 842 w 3096"/>
                <a:gd name="T67" fmla="*/ 432 h 433"/>
                <a:gd name="T68" fmla="*/ 814 w 3096"/>
                <a:gd name="T69" fmla="*/ 419 h 433"/>
                <a:gd name="T70" fmla="*/ 796 w 3096"/>
                <a:gd name="T71" fmla="*/ 399 h 433"/>
                <a:gd name="T72" fmla="*/ 793 w 3096"/>
                <a:gd name="T73" fmla="*/ 360 h 433"/>
                <a:gd name="T74" fmla="*/ 673 w 3096"/>
                <a:gd name="T75" fmla="*/ 390 h 433"/>
                <a:gd name="T76" fmla="*/ 0 w 3096"/>
                <a:gd name="T77" fmla="*/ 386 h 433"/>
                <a:gd name="T78" fmla="*/ 0 w 3096"/>
                <a:gd name="T79" fmla="*/ 51 h 433"/>
                <a:gd name="T80" fmla="*/ 3095 w 3096"/>
                <a:gd name="T81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6" h="433">
                  <a:moveTo>
                    <a:pt x="3095" y="0"/>
                  </a:moveTo>
                  <a:lnTo>
                    <a:pt x="3095" y="164"/>
                  </a:lnTo>
                  <a:lnTo>
                    <a:pt x="3046" y="140"/>
                  </a:lnTo>
                  <a:lnTo>
                    <a:pt x="2724" y="144"/>
                  </a:lnTo>
                  <a:lnTo>
                    <a:pt x="2698" y="173"/>
                  </a:lnTo>
                  <a:lnTo>
                    <a:pt x="2665" y="198"/>
                  </a:lnTo>
                  <a:lnTo>
                    <a:pt x="2665" y="180"/>
                  </a:lnTo>
                  <a:lnTo>
                    <a:pt x="2690" y="164"/>
                  </a:lnTo>
                  <a:lnTo>
                    <a:pt x="2704" y="143"/>
                  </a:lnTo>
                  <a:lnTo>
                    <a:pt x="2609" y="150"/>
                  </a:lnTo>
                  <a:lnTo>
                    <a:pt x="2378" y="225"/>
                  </a:lnTo>
                  <a:lnTo>
                    <a:pt x="2260" y="327"/>
                  </a:lnTo>
                  <a:lnTo>
                    <a:pt x="2134" y="339"/>
                  </a:lnTo>
                  <a:lnTo>
                    <a:pt x="2046" y="335"/>
                  </a:lnTo>
                  <a:lnTo>
                    <a:pt x="2025" y="299"/>
                  </a:lnTo>
                  <a:lnTo>
                    <a:pt x="1997" y="254"/>
                  </a:lnTo>
                  <a:lnTo>
                    <a:pt x="1997" y="204"/>
                  </a:lnTo>
                  <a:lnTo>
                    <a:pt x="1924" y="221"/>
                  </a:lnTo>
                  <a:lnTo>
                    <a:pt x="1928" y="245"/>
                  </a:lnTo>
                  <a:lnTo>
                    <a:pt x="1884" y="242"/>
                  </a:lnTo>
                  <a:lnTo>
                    <a:pt x="1875" y="290"/>
                  </a:lnTo>
                  <a:lnTo>
                    <a:pt x="1835" y="332"/>
                  </a:lnTo>
                  <a:lnTo>
                    <a:pt x="1786" y="360"/>
                  </a:lnTo>
                  <a:lnTo>
                    <a:pt x="1730" y="377"/>
                  </a:lnTo>
                  <a:lnTo>
                    <a:pt x="1620" y="384"/>
                  </a:lnTo>
                  <a:lnTo>
                    <a:pt x="1510" y="368"/>
                  </a:lnTo>
                  <a:lnTo>
                    <a:pt x="1462" y="356"/>
                  </a:lnTo>
                  <a:lnTo>
                    <a:pt x="1413" y="299"/>
                  </a:lnTo>
                  <a:lnTo>
                    <a:pt x="1204" y="312"/>
                  </a:lnTo>
                  <a:lnTo>
                    <a:pt x="1146" y="398"/>
                  </a:lnTo>
                  <a:lnTo>
                    <a:pt x="1069" y="426"/>
                  </a:lnTo>
                  <a:lnTo>
                    <a:pt x="968" y="426"/>
                  </a:lnTo>
                  <a:lnTo>
                    <a:pt x="875" y="431"/>
                  </a:lnTo>
                  <a:lnTo>
                    <a:pt x="842" y="432"/>
                  </a:lnTo>
                  <a:lnTo>
                    <a:pt x="814" y="419"/>
                  </a:lnTo>
                  <a:lnTo>
                    <a:pt x="796" y="399"/>
                  </a:lnTo>
                  <a:lnTo>
                    <a:pt x="793" y="360"/>
                  </a:lnTo>
                  <a:lnTo>
                    <a:pt x="673" y="390"/>
                  </a:lnTo>
                  <a:lnTo>
                    <a:pt x="0" y="386"/>
                  </a:lnTo>
                  <a:lnTo>
                    <a:pt x="0" y="51"/>
                  </a:lnTo>
                  <a:lnTo>
                    <a:pt x="3095" y="0"/>
                  </a:lnTo>
                </a:path>
              </a:pathLst>
            </a:custGeom>
            <a:solidFill>
              <a:srgbClr val="2020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7A8D286C-DE16-CE68-07C7-FFBB5C0CA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0" y="3150"/>
              <a:ext cx="812" cy="582"/>
              <a:chOff x="2580" y="3150"/>
              <a:chExt cx="812" cy="582"/>
            </a:xfrm>
          </p:grpSpPr>
          <p:grpSp>
            <p:nvGrpSpPr>
              <p:cNvPr id="174" name="Group 9">
                <a:extLst>
                  <a:ext uri="{FF2B5EF4-FFF2-40B4-BE49-F238E27FC236}">
                    <a16:creationId xmlns:a16="http://schemas.microsoft.com/office/drawing/2014/main" id="{21E12CFB-E27D-2C6C-3C06-C803174EA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6" y="3150"/>
                <a:ext cx="536" cy="540"/>
                <a:chOff x="2856" y="3150"/>
                <a:chExt cx="536" cy="540"/>
              </a:xfrm>
            </p:grpSpPr>
            <p:grpSp>
              <p:nvGrpSpPr>
                <p:cNvPr id="192" name="Group 10">
                  <a:extLst>
                    <a:ext uri="{FF2B5EF4-FFF2-40B4-BE49-F238E27FC236}">
                      <a16:creationId xmlns:a16="http://schemas.microsoft.com/office/drawing/2014/main" id="{00314A56-8BAD-0523-294D-8A66B65947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56" y="3150"/>
                  <a:ext cx="381" cy="528"/>
                  <a:chOff x="2856" y="3150"/>
                  <a:chExt cx="381" cy="528"/>
                </a:xfrm>
              </p:grpSpPr>
              <p:grpSp>
                <p:nvGrpSpPr>
                  <p:cNvPr id="201" name="Group 11">
                    <a:extLst>
                      <a:ext uri="{FF2B5EF4-FFF2-40B4-BE49-F238E27FC236}">
                        <a16:creationId xmlns:a16="http://schemas.microsoft.com/office/drawing/2014/main" id="{E7625714-54E1-70C4-4491-ED1E503C46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56" y="3150"/>
                    <a:ext cx="381" cy="528"/>
                    <a:chOff x="2856" y="3150"/>
                    <a:chExt cx="381" cy="528"/>
                  </a:xfrm>
                </p:grpSpPr>
                <p:sp>
                  <p:nvSpPr>
                    <p:cNvPr id="206" name="Freeform 12">
                      <a:extLst>
                        <a:ext uri="{FF2B5EF4-FFF2-40B4-BE49-F238E27FC236}">
                          <a16:creationId xmlns:a16="http://schemas.microsoft.com/office/drawing/2014/main" id="{A2462328-8383-C0E9-DA03-94B88A9A0E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56" y="3150"/>
                      <a:ext cx="253" cy="528"/>
                    </a:xfrm>
                    <a:custGeom>
                      <a:avLst/>
                      <a:gdLst>
                        <a:gd name="T0" fmla="*/ 120 w 253"/>
                        <a:gd name="T1" fmla="*/ 0 h 528"/>
                        <a:gd name="T2" fmla="*/ 252 w 253"/>
                        <a:gd name="T3" fmla="*/ 0 h 528"/>
                        <a:gd name="T4" fmla="*/ 251 w 253"/>
                        <a:gd name="T5" fmla="*/ 527 h 528"/>
                        <a:gd name="T6" fmla="*/ 120 w 253"/>
                        <a:gd name="T7" fmla="*/ 522 h 528"/>
                        <a:gd name="T8" fmla="*/ 114 w 253"/>
                        <a:gd name="T9" fmla="*/ 521 h 528"/>
                        <a:gd name="T10" fmla="*/ 110 w 253"/>
                        <a:gd name="T11" fmla="*/ 519 h 528"/>
                        <a:gd name="T12" fmla="*/ 103 w 253"/>
                        <a:gd name="T13" fmla="*/ 518 h 528"/>
                        <a:gd name="T14" fmla="*/ 95 w 253"/>
                        <a:gd name="T15" fmla="*/ 515 h 528"/>
                        <a:gd name="T16" fmla="*/ 88 w 253"/>
                        <a:gd name="T17" fmla="*/ 510 h 528"/>
                        <a:gd name="T18" fmla="*/ 81 w 253"/>
                        <a:gd name="T19" fmla="*/ 504 h 528"/>
                        <a:gd name="T20" fmla="*/ 74 w 253"/>
                        <a:gd name="T21" fmla="*/ 500 h 528"/>
                        <a:gd name="T22" fmla="*/ 68 w 253"/>
                        <a:gd name="T23" fmla="*/ 494 h 528"/>
                        <a:gd name="T24" fmla="*/ 64 w 253"/>
                        <a:gd name="T25" fmla="*/ 488 h 528"/>
                        <a:gd name="T26" fmla="*/ 58 w 253"/>
                        <a:gd name="T27" fmla="*/ 482 h 528"/>
                        <a:gd name="T28" fmla="*/ 56 w 253"/>
                        <a:gd name="T29" fmla="*/ 476 h 528"/>
                        <a:gd name="T30" fmla="*/ 48 w 253"/>
                        <a:gd name="T31" fmla="*/ 467 h 528"/>
                        <a:gd name="T32" fmla="*/ 46 w 253"/>
                        <a:gd name="T33" fmla="*/ 459 h 528"/>
                        <a:gd name="T34" fmla="*/ 40 w 253"/>
                        <a:gd name="T35" fmla="*/ 450 h 528"/>
                        <a:gd name="T36" fmla="*/ 37 w 253"/>
                        <a:gd name="T37" fmla="*/ 444 h 528"/>
                        <a:gd name="T38" fmla="*/ 34 w 253"/>
                        <a:gd name="T39" fmla="*/ 438 h 528"/>
                        <a:gd name="T40" fmla="*/ 28 w 253"/>
                        <a:gd name="T41" fmla="*/ 426 h 528"/>
                        <a:gd name="T42" fmla="*/ 24 w 253"/>
                        <a:gd name="T43" fmla="*/ 411 h 528"/>
                        <a:gd name="T44" fmla="*/ 20 w 253"/>
                        <a:gd name="T45" fmla="*/ 399 h 528"/>
                        <a:gd name="T46" fmla="*/ 14 w 253"/>
                        <a:gd name="T47" fmla="*/ 382 h 528"/>
                        <a:gd name="T48" fmla="*/ 10 w 253"/>
                        <a:gd name="T49" fmla="*/ 365 h 528"/>
                        <a:gd name="T50" fmla="*/ 9 w 253"/>
                        <a:gd name="T51" fmla="*/ 347 h 528"/>
                        <a:gd name="T52" fmla="*/ 4 w 253"/>
                        <a:gd name="T53" fmla="*/ 328 h 528"/>
                        <a:gd name="T54" fmla="*/ 3 w 253"/>
                        <a:gd name="T55" fmla="*/ 307 h 528"/>
                        <a:gd name="T56" fmla="*/ 0 w 253"/>
                        <a:gd name="T57" fmla="*/ 285 h 528"/>
                        <a:gd name="T58" fmla="*/ 0 w 253"/>
                        <a:gd name="T59" fmla="*/ 261 h 528"/>
                        <a:gd name="T60" fmla="*/ 1 w 253"/>
                        <a:gd name="T61" fmla="*/ 228 h 528"/>
                        <a:gd name="T62" fmla="*/ 4 w 253"/>
                        <a:gd name="T63" fmla="*/ 196 h 528"/>
                        <a:gd name="T64" fmla="*/ 9 w 253"/>
                        <a:gd name="T65" fmla="*/ 174 h 528"/>
                        <a:gd name="T66" fmla="*/ 11 w 253"/>
                        <a:gd name="T67" fmla="*/ 153 h 528"/>
                        <a:gd name="T68" fmla="*/ 16 w 253"/>
                        <a:gd name="T69" fmla="*/ 134 h 528"/>
                        <a:gd name="T70" fmla="*/ 20 w 253"/>
                        <a:gd name="T71" fmla="*/ 121 h 528"/>
                        <a:gd name="T72" fmla="*/ 26 w 253"/>
                        <a:gd name="T73" fmla="*/ 103 h 528"/>
                        <a:gd name="T74" fmla="*/ 34 w 253"/>
                        <a:gd name="T75" fmla="*/ 82 h 528"/>
                        <a:gd name="T76" fmla="*/ 41 w 253"/>
                        <a:gd name="T77" fmla="*/ 66 h 528"/>
                        <a:gd name="T78" fmla="*/ 48 w 253"/>
                        <a:gd name="T79" fmla="*/ 56 h 528"/>
                        <a:gd name="T80" fmla="*/ 53 w 253"/>
                        <a:gd name="T81" fmla="*/ 50 h 528"/>
                        <a:gd name="T82" fmla="*/ 57 w 253"/>
                        <a:gd name="T83" fmla="*/ 42 h 528"/>
                        <a:gd name="T84" fmla="*/ 61 w 253"/>
                        <a:gd name="T85" fmla="*/ 36 h 528"/>
                        <a:gd name="T86" fmla="*/ 65 w 253"/>
                        <a:gd name="T87" fmla="*/ 30 h 528"/>
                        <a:gd name="T88" fmla="*/ 71 w 253"/>
                        <a:gd name="T89" fmla="*/ 26 h 528"/>
                        <a:gd name="T90" fmla="*/ 75 w 253"/>
                        <a:gd name="T91" fmla="*/ 21 h 528"/>
                        <a:gd name="T92" fmla="*/ 81 w 253"/>
                        <a:gd name="T93" fmla="*/ 17 h 528"/>
                        <a:gd name="T94" fmla="*/ 87 w 253"/>
                        <a:gd name="T95" fmla="*/ 12 h 528"/>
                        <a:gd name="T96" fmla="*/ 90 w 253"/>
                        <a:gd name="T97" fmla="*/ 9 h 528"/>
                        <a:gd name="T98" fmla="*/ 95 w 253"/>
                        <a:gd name="T99" fmla="*/ 6 h 528"/>
                        <a:gd name="T100" fmla="*/ 101 w 253"/>
                        <a:gd name="T101" fmla="*/ 3 h 528"/>
                        <a:gd name="T102" fmla="*/ 105 w 253"/>
                        <a:gd name="T103" fmla="*/ 2 h 528"/>
                        <a:gd name="T104" fmla="*/ 110 w 253"/>
                        <a:gd name="T105" fmla="*/ 0 h 528"/>
                        <a:gd name="T106" fmla="*/ 114 w 253"/>
                        <a:gd name="T107" fmla="*/ 0 h 528"/>
                        <a:gd name="T108" fmla="*/ 120 w 253"/>
                        <a:gd name="T109" fmla="*/ 0 h 5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53" h="528">
                          <a:moveTo>
                            <a:pt x="120" y="0"/>
                          </a:moveTo>
                          <a:lnTo>
                            <a:pt x="252" y="0"/>
                          </a:lnTo>
                          <a:lnTo>
                            <a:pt x="251" y="527"/>
                          </a:lnTo>
                          <a:lnTo>
                            <a:pt x="120" y="522"/>
                          </a:lnTo>
                          <a:lnTo>
                            <a:pt x="114" y="521"/>
                          </a:lnTo>
                          <a:lnTo>
                            <a:pt x="110" y="519"/>
                          </a:lnTo>
                          <a:lnTo>
                            <a:pt x="103" y="518"/>
                          </a:lnTo>
                          <a:lnTo>
                            <a:pt x="95" y="515"/>
                          </a:lnTo>
                          <a:lnTo>
                            <a:pt x="88" y="510"/>
                          </a:lnTo>
                          <a:lnTo>
                            <a:pt x="81" y="504"/>
                          </a:lnTo>
                          <a:lnTo>
                            <a:pt x="74" y="500"/>
                          </a:lnTo>
                          <a:lnTo>
                            <a:pt x="68" y="494"/>
                          </a:lnTo>
                          <a:lnTo>
                            <a:pt x="64" y="488"/>
                          </a:lnTo>
                          <a:lnTo>
                            <a:pt x="58" y="482"/>
                          </a:lnTo>
                          <a:lnTo>
                            <a:pt x="56" y="476"/>
                          </a:lnTo>
                          <a:lnTo>
                            <a:pt x="48" y="467"/>
                          </a:lnTo>
                          <a:lnTo>
                            <a:pt x="46" y="459"/>
                          </a:lnTo>
                          <a:lnTo>
                            <a:pt x="40" y="450"/>
                          </a:lnTo>
                          <a:lnTo>
                            <a:pt x="37" y="444"/>
                          </a:lnTo>
                          <a:lnTo>
                            <a:pt x="34" y="438"/>
                          </a:lnTo>
                          <a:lnTo>
                            <a:pt x="28" y="426"/>
                          </a:lnTo>
                          <a:lnTo>
                            <a:pt x="24" y="411"/>
                          </a:lnTo>
                          <a:lnTo>
                            <a:pt x="20" y="399"/>
                          </a:lnTo>
                          <a:lnTo>
                            <a:pt x="14" y="382"/>
                          </a:lnTo>
                          <a:lnTo>
                            <a:pt x="10" y="365"/>
                          </a:lnTo>
                          <a:lnTo>
                            <a:pt x="9" y="347"/>
                          </a:lnTo>
                          <a:lnTo>
                            <a:pt x="4" y="328"/>
                          </a:lnTo>
                          <a:lnTo>
                            <a:pt x="3" y="307"/>
                          </a:lnTo>
                          <a:lnTo>
                            <a:pt x="0" y="285"/>
                          </a:lnTo>
                          <a:lnTo>
                            <a:pt x="0" y="261"/>
                          </a:lnTo>
                          <a:lnTo>
                            <a:pt x="1" y="228"/>
                          </a:lnTo>
                          <a:lnTo>
                            <a:pt x="4" y="196"/>
                          </a:lnTo>
                          <a:lnTo>
                            <a:pt x="9" y="174"/>
                          </a:lnTo>
                          <a:lnTo>
                            <a:pt x="11" y="153"/>
                          </a:lnTo>
                          <a:lnTo>
                            <a:pt x="16" y="134"/>
                          </a:lnTo>
                          <a:lnTo>
                            <a:pt x="20" y="121"/>
                          </a:lnTo>
                          <a:lnTo>
                            <a:pt x="26" y="103"/>
                          </a:lnTo>
                          <a:lnTo>
                            <a:pt x="34" y="82"/>
                          </a:lnTo>
                          <a:lnTo>
                            <a:pt x="41" y="66"/>
                          </a:lnTo>
                          <a:lnTo>
                            <a:pt x="48" y="56"/>
                          </a:lnTo>
                          <a:lnTo>
                            <a:pt x="53" y="50"/>
                          </a:lnTo>
                          <a:lnTo>
                            <a:pt x="57" y="42"/>
                          </a:lnTo>
                          <a:lnTo>
                            <a:pt x="61" y="36"/>
                          </a:lnTo>
                          <a:lnTo>
                            <a:pt x="65" y="30"/>
                          </a:lnTo>
                          <a:lnTo>
                            <a:pt x="71" y="26"/>
                          </a:lnTo>
                          <a:lnTo>
                            <a:pt x="75" y="21"/>
                          </a:lnTo>
                          <a:lnTo>
                            <a:pt x="81" y="17"/>
                          </a:lnTo>
                          <a:lnTo>
                            <a:pt x="87" y="12"/>
                          </a:lnTo>
                          <a:lnTo>
                            <a:pt x="90" y="9"/>
                          </a:lnTo>
                          <a:lnTo>
                            <a:pt x="95" y="6"/>
                          </a:lnTo>
                          <a:lnTo>
                            <a:pt x="101" y="3"/>
                          </a:lnTo>
                          <a:lnTo>
                            <a:pt x="105" y="2"/>
                          </a:lnTo>
                          <a:lnTo>
                            <a:pt x="110" y="0"/>
                          </a:lnTo>
                          <a:lnTo>
                            <a:pt x="114" y="0"/>
                          </a:lnTo>
                          <a:lnTo>
                            <a:pt x="120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7" name="Oval 13">
                      <a:extLst>
                        <a:ext uri="{FF2B5EF4-FFF2-40B4-BE49-F238E27FC236}">
                          <a16:creationId xmlns:a16="http://schemas.microsoft.com/office/drawing/2014/main" id="{287D47EE-4A02-EA3B-5719-D432D794D0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82" y="3150"/>
                      <a:ext cx="255" cy="528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02" name="Group 14">
                    <a:extLst>
                      <a:ext uri="{FF2B5EF4-FFF2-40B4-BE49-F238E27FC236}">
                        <a16:creationId xmlns:a16="http://schemas.microsoft.com/office/drawing/2014/main" id="{05FA2891-37A5-9E8A-6BAF-B6B24E2EEF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7" y="3260"/>
                    <a:ext cx="145" cy="308"/>
                    <a:chOff x="3037" y="3260"/>
                    <a:chExt cx="145" cy="308"/>
                  </a:xfrm>
                </p:grpSpPr>
                <p:sp>
                  <p:nvSpPr>
                    <p:cNvPr id="203" name="Oval 15">
                      <a:extLst>
                        <a:ext uri="{FF2B5EF4-FFF2-40B4-BE49-F238E27FC236}">
                          <a16:creationId xmlns:a16="http://schemas.microsoft.com/office/drawing/2014/main" id="{16DE0799-D268-F16C-01C2-036F4CE002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3260"/>
                      <a:ext cx="145" cy="308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4" name="Oval 16">
                      <a:extLst>
                        <a:ext uri="{FF2B5EF4-FFF2-40B4-BE49-F238E27FC236}">
                          <a16:creationId xmlns:a16="http://schemas.microsoft.com/office/drawing/2014/main" id="{89CCEE90-CB0E-B064-7B18-2BD84E5EC5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7" y="3269"/>
                      <a:ext cx="133" cy="286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5" name="Oval 17">
                      <a:extLst>
                        <a:ext uri="{FF2B5EF4-FFF2-40B4-BE49-F238E27FC236}">
                          <a16:creationId xmlns:a16="http://schemas.microsoft.com/office/drawing/2014/main" id="{CFE4A4ED-1061-80B7-EB01-CC6889BA5A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3" y="3392"/>
                      <a:ext cx="13" cy="42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93" name="Group 18">
                  <a:extLst>
                    <a:ext uri="{FF2B5EF4-FFF2-40B4-BE49-F238E27FC236}">
                      <a16:creationId xmlns:a16="http://schemas.microsoft.com/office/drawing/2014/main" id="{EA0961A5-044E-6E31-07D0-9B79337851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13" y="3150"/>
                  <a:ext cx="379" cy="540"/>
                  <a:chOff x="3013" y="3150"/>
                  <a:chExt cx="379" cy="540"/>
                </a:xfrm>
              </p:grpSpPr>
              <p:grpSp>
                <p:nvGrpSpPr>
                  <p:cNvPr id="194" name="Group 19">
                    <a:extLst>
                      <a:ext uri="{FF2B5EF4-FFF2-40B4-BE49-F238E27FC236}">
                        <a16:creationId xmlns:a16="http://schemas.microsoft.com/office/drawing/2014/main" id="{B0545E8B-C8EF-E805-8689-C3332E90AA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3" y="3150"/>
                    <a:ext cx="379" cy="540"/>
                    <a:chOff x="3013" y="3150"/>
                    <a:chExt cx="379" cy="540"/>
                  </a:xfrm>
                </p:grpSpPr>
                <p:sp>
                  <p:nvSpPr>
                    <p:cNvPr id="199" name="Freeform 20">
                      <a:extLst>
                        <a:ext uri="{FF2B5EF4-FFF2-40B4-BE49-F238E27FC236}">
                          <a16:creationId xmlns:a16="http://schemas.microsoft.com/office/drawing/2014/main" id="{EBAA3B7E-0515-503A-49FF-B355D3C0EE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3" y="3150"/>
                      <a:ext cx="253" cy="539"/>
                    </a:xfrm>
                    <a:custGeom>
                      <a:avLst/>
                      <a:gdLst>
                        <a:gd name="T0" fmla="*/ 118 w 253"/>
                        <a:gd name="T1" fmla="*/ 0 h 539"/>
                        <a:gd name="T2" fmla="*/ 252 w 253"/>
                        <a:gd name="T3" fmla="*/ 0 h 539"/>
                        <a:gd name="T4" fmla="*/ 249 w 253"/>
                        <a:gd name="T5" fmla="*/ 538 h 539"/>
                        <a:gd name="T6" fmla="*/ 118 w 253"/>
                        <a:gd name="T7" fmla="*/ 532 h 539"/>
                        <a:gd name="T8" fmla="*/ 114 w 253"/>
                        <a:gd name="T9" fmla="*/ 532 h 539"/>
                        <a:gd name="T10" fmla="*/ 108 w 253"/>
                        <a:gd name="T11" fmla="*/ 530 h 539"/>
                        <a:gd name="T12" fmla="*/ 103 w 253"/>
                        <a:gd name="T13" fmla="*/ 529 h 539"/>
                        <a:gd name="T14" fmla="*/ 95 w 253"/>
                        <a:gd name="T15" fmla="*/ 526 h 539"/>
                        <a:gd name="T16" fmla="*/ 88 w 253"/>
                        <a:gd name="T17" fmla="*/ 520 h 539"/>
                        <a:gd name="T18" fmla="*/ 81 w 253"/>
                        <a:gd name="T19" fmla="*/ 515 h 539"/>
                        <a:gd name="T20" fmla="*/ 74 w 253"/>
                        <a:gd name="T21" fmla="*/ 509 h 539"/>
                        <a:gd name="T22" fmla="*/ 68 w 253"/>
                        <a:gd name="T23" fmla="*/ 503 h 539"/>
                        <a:gd name="T24" fmla="*/ 63 w 253"/>
                        <a:gd name="T25" fmla="*/ 497 h 539"/>
                        <a:gd name="T26" fmla="*/ 58 w 253"/>
                        <a:gd name="T27" fmla="*/ 491 h 539"/>
                        <a:gd name="T28" fmla="*/ 54 w 253"/>
                        <a:gd name="T29" fmla="*/ 487 h 539"/>
                        <a:gd name="T30" fmla="*/ 48 w 253"/>
                        <a:gd name="T31" fmla="*/ 478 h 539"/>
                        <a:gd name="T32" fmla="*/ 44 w 253"/>
                        <a:gd name="T33" fmla="*/ 469 h 539"/>
                        <a:gd name="T34" fmla="*/ 40 w 253"/>
                        <a:gd name="T35" fmla="*/ 460 h 539"/>
                        <a:gd name="T36" fmla="*/ 37 w 253"/>
                        <a:gd name="T37" fmla="*/ 454 h 539"/>
                        <a:gd name="T38" fmla="*/ 34 w 253"/>
                        <a:gd name="T39" fmla="*/ 448 h 539"/>
                        <a:gd name="T40" fmla="*/ 28 w 253"/>
                        <a:gd name="T41" fmla="*/ 434 h 539"/>
                        <a:gd name="T42" fmla="*/ 23 w 253"/>
                        <a:gd name="T43" fmla="*/ 420 h 539"/>
                        <a:gd name="T44" fmla="*/ 19 w 253"/>
                        <a:gd name="T45" fmla="*/ 405 h 539"/>
                        <a:gd name="T46" fmla="*/ 14 w 253"/>
                        <a:gd name="T47" fmla="*/ 390 h 539"/>
                        <a:gd name="T48" fmla="*/ 10 w 253"/>
                        <a:gd name="T49" fmla="*/ 372 h 539"/>
                        <a:gd name="T50" fmla="*/ 7 w 253"/>
                        <a:gd name="T51" fmla="*/ 354 h 539"/>
                        <a:gd name="T52" fmla="*/ 3 w 253"/>
                        <a:gd name="T53" fmla="*/ 336 h 539"/>
                        <a:gd name="T54" fmla="*/ 1 w 253"/>
                        <a:gd name="T55" fmla="*/ 313 h 539"/>
                        <a:gd name="T56" fmla="*/ 0 w 253"/>
                        <a:gd name="T57" fmla="*/ 292 h 539"/>
                        <a:gd name="T58" fmla="*/ 0 w 253"/>
                        <a:gd name="T59" fmla="*/ 267 h 539"/>
                        <a:gd name="T60" fmla="*/ 1 w 253"/>
                        <a:gd name="T61" fmla="*/ 232 h 539"/>
                        <a:gd name="T62" fmla="*/ 3 w 253"/>
                        <a:gd name="T63" fmla="*/ 200 h 539"/>
                        <a:gd name="T64" fmla="*/ 7 w 253"/>
                        <a:gd name="T65" fmla="*/ 178 h 539"/>
                        <a:gd name="T66" fmla="*/ 11 w 253"/>
                        <a:gd name="T67" fmla="*/ 155 h 539"/>
                        <a:gd name="T68" fmla="*/ 14 w 253"/>
                        <a:gd name="T69" fmla="*/ 137 h 539"/>
                        <a:gd name="T70" fmla="*/ 19 w 253"/>
                        <a:gd name="T71" fmla="*/ 124 h 539"/>
                        <a:gd name="T72" fmla="*/ 24 w 253"/>
                        <a:gd name="T73" fmla="*/ 105 h 539"/>
                        <a:gd name="T74" fmla="*/ 34 w 253"/>
                        <a:gd name="T75" fmla="*/ 83 h 539"/>
                        <a:gd name="T76" fmla="*/ 41 w 253"/>
                        <a:gd name="T77" fmla="*/ 68 h 539"/>
                        <a:gd name="T78" fmla="*/ 47 w 253"/>
                        <a:gd name="T79" fmla="*/ 57 h 539"/>
                        <a:gd name="T80" fmla="*/ 53 w 253"/>
                        <a:gd name="T81" fmla="*/ 51 h 539"/>
                        <a:gd name="T82" fmla="*/ 57 w 253"/>
                        <a:gd name="T83" fmla="*/ 44 h 539"/>
                        <a:gd name="T84" fmla="*/ 61 w 253"/>
                        <a:gd name="T85" fmla="*/ 38 h 539"/>
                        <a:gd name="T86" fmla="*/ 65 w 253"/>
                        <a:gd name="T87" fmla="*/ 32 h 539"/>
                        <a:gd name="T88" fmla="*/ 70 w 253"/>
                        <a:gd name="T89" fmla="*/ 26 h 539"/>
                        <a:gd name="T90" fmla="*/ 75 w 253"/>
                        <a:gd name="T91" fmla="*/ 23 h 539"/>
                        <a:gd name="T92" fmla="*/ 81 w 253"/>
                        <a:gd name="T93" fmla="*/ 17 h 539"/>
                        <a:gd name="T94" fmla="*/ 85 w 253"/>
                        <a:gd name="T95" fmla="*/ 14 h 539"/>
                        <a:gd name="T96" fmla="*/ 90 w 253"/>
                        <a:gd name="T97" fmla="*/ 9 h 539"/>
                        <a:gd name="T98" fmla="*/ 95 w 253"/>
                        <a:gd name="T99" fmla="*/ 6 h 539"/>
                        <a:gd name="T100" fmla="*/ 101 w 253"/>
                        <a:gd name="T101" fmla="*/ 3 h 539"/>
                        <a:gd name="T102" fmla="*/ 105 w 253"/>
                        <a:gd name="T103" fmla="*/ 2 h 539"/>
                        <a:gd name="T104" fmla="*/ 110 w 253"/>
                        <a:gd name="T105" fmla="*/ 0 h 539"/>
                        <a:gd name="T106" fmla="*/ 112 w 253"/>
                        <a:gd name="T107" fmla="*/ 0 h 539"/>
                        <a:gd name="T108" fmla="*/ 118 w 253"/>
                        <a:gd name="T109" fmla="*/ 0 h 5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53" h="539">
                          <a:moveTo>
                            <a:pt x="118" y="0"/>
                          </a:moveTo>
                          <a:lnTo>
                            <a:pt x="252" y="0"/>
                          </a:lnTo>
                          <a:lnTo>
                            <a:pt x="249" y="538"/>
                          </a:lnTo>
                          <a:lnTo>
                            <a:pt x="118" y="532"/>
                          </a:lnTo>
                          <a:lnTo>
                            <a:pt x="114" y="532"/>
                          </a:lnTo>
                          <a:lnTo>
                            <a:pt x="108" y="530"/>
                          </a:lnTo>
                          <a:lnTo>
                            <a:pt x="103" y="529"/>
                          </a:lnTo>
                          <a:lnTo>
                            <a:pt x="95" y="526"/>
                          </a:lnTo>
                          <a:lnTo>
                            <a:pt x="88" y="520"/>
                          </a:lnTo>
                          <a:lnTo>
                            <a:pt x="81" y="515"/>
                          </a:lnTo>
                          <a:lnTo>
                            <a:pt x="74" y="509"/>
                          </a:lnTo>
                          <a:lnTo>
                            <a:pt x="68" y="503"/>
                          </a:lnTo>
                          <a:lnTo>
                            <a:pt x="63" y="497"/>
                          </a:lnTo>
                          <a:lnTo>
                            <a:pt x="58" y="491"/>
                          </a:lnTo>
                          <a:lnTo>
                            <a:pt x="54" y="487"/>
                          </a:lnTo>
                          <a:lnTo>
                            <a:pt x="48" y="478"/>
                          </a:lnTo>
                          <a:lnTo>
                            <a:pt x="44" y="469"/>
                          </a:lnTo>
                          <a:lnTo>
                            <a:pt x="40" y="460"/>
                          </a:lnTo>
                          <a:lnTo>
                            <a:pt x="37" y="454"/>
                          </a:lnTo>
                          <a:lnTo>
                            <a:pt x="34" y="448"/>
                          </a:lnTo>
                          <a:lnTo>
                            <a:pt x="28" y="434"/>
                          </a:lnTo>
                          <a:lnTo>
                            <a:pt x="23" y="420"/>
                          </a:lnTo>
                          <a:lnTo>
                            <a:pt x="19" y="405"/>
                          </a:lnTo>
                          <a:lnTo>
                            <a:pt x="14" y="390"/>
                          </a:lnTo>
                          <a:lnTo>
                            <a:pt x="10" y="372"/>
                          </a:lnTo>
                          <a:lnTo>
                            <a:pt x="7" y="354"/>
                          </a:lnTo>
                          <a:lnTo>
                            <a:pt x="3" y="336"/>
                          </a:lnTo>
                          <a:lnTo>
                            <a:pt x="1" y="313"/>
                          </a:lnTo>
                          <a:lnTo>
                            <a:pt x="0" y="292"/>
                          </a:lnTo>
                          <a:lnTo>
                            <a:pt x="0" y="267"/>
                          </a:lnTo>
                          <a:lnTo>
                            <a:pt x="1" y="232"/>
                          </a:lnTo>
                          <a:lnTo>
                            <a:pt x="3" y="200"/>
                          </a:lnTo>
                          <a:lnTo>
                            <a:pt x="7" y="178"/>
                          </a:lnTo>
                          <a:lnTo>
                            <a:pt x="11" y="155"/>
                          </a:lnTo>
                          <a:lnTo>
                            <a:pt x="14" y="137"/>
                          </a:lnTo>
                          <a:lnTo>
                            <a:pt x="19" y="124"/>
                          </a:lnTo>
                          <a:lnTo>
                            <a:pt x="24" y="105"/>
                          </a:lnTo>
                          <a:lnTo>
                            <a:pt x="34" y="83"/>
                          </a:lnTo>
                          <a:lnTo>
                            <a:pt x="41" y="68"/>
                          </a:lnTo>
                          <a:lnTo>
                            <a:pt x="47" y="57"/>
                          </a:lnTo>
                          <a:lnTo>
                            <a:pt x="53" y="51"/>
                          </a:lnTo>
                          <a:lnTo>
                            <a:pt x="57" y="44"/>
                          </a:lnTo>
                          <a:lnTo>
                            <a:pt x="61" y="38"/>
                          </a:lnTo>
                          <a:lnTo>
                            <a:pt x="65" y="32"/>
                          </a:lnTo>
                          <a:lnTo>
                            <a:pt x="70" y="26"/>
                          </a:lnTo>
                          <a:lnTo>
                            <a:pt x="75" y="23"/>
                          </a:lnTo>
                          <a:lnTo>
                            <a:pt x="81" y="17"/>
                          </a:lnTo>
                          <a:lnTo>
                            <a:pt x="85" y="14"/>
                          </a:lnTo>
                          <a:lnTo>
                            <a:pt x="90" y="9"/>
                          </a:lnTo>
                          <a:lnTo>
                            <a:pt x="95" y="6"/>
                          </a:lnTo>
                          <a:lnTo>
                            <a:pt x="101" y="3"/>
                          </a:lnTo>
                          <a:lnTo>
                            <a:pt x="105" y="2"/>
                          </a:lnTo>
                          <a:lnTo>
                            <a:pt x="110" y="0"/>
                          </a:lnTo>
                          <a:lnTo>
                            <a:pt x="112" y="0"/>
                          </a:lnTo>
                          <a:lnTo>
                            <a:pt x="118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00" name="Oval 21">
                      <a:extLst>
                        <a:ext uri="{FF2B5EF4-FFF2-40B4-BE49-F238E27FC236}">
                          <a16:creationId xmlns:a16="http://schemas.microsoft.com/office/drawing/2014/main" id="{FC29704A-2EE9-F868-205D-CDF9CE0733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9" y="3150"/>
                      <a:ext cx="253" cy="540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95" name="Group 22">
                    <a:extLst>
                      <a:ext uri="{FF2B5EF4-FFF2-40B4-BE49-F238E27FC236}">
                        <a16:creationId xmlns:a16="http://schemas.microsoft.com/office/drawing/2014/main" id="{B456E0C2-55B9-9108-5605-44418B88821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93" y="3263"/>
                    <a:ext cx="145" cy="313"/>
                    <a:chOff x="3193" y="3263"/>
                    <a:chExt cx="145" cy="313"/>
                  </a:xfrm>
                </p:grpSpPr>
                <p:sp>
                  <p:nvSpPr>
                    <p:cNvPr id="196" name="Oval 23">
                      <a:extLst>
                        <a:ext uri="{FF2B5EF4-FFF2-40B4-BE49-F238E27FC236}">
                          <a16:creationId xmlns:a16="http://schemas.microsoft.com/office/drawing/2014/main" id="{19D7CD5C-6BC7-7D4E-3216-3237BE3D21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3" y="3263"/>
                      <a:ext cx="145" cy="313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7" name="Oval 24">
                      <a:extLst>
                        <a:ext uri="{FF2B5EF4-FFF2-40B4-BE49-F238E27FC236}">
                          <a16:creationId xmlns:a16="http://schemas.microsoft.com/office/drawing/2014/main" id="{03365B1E-82A6-3421-C9EC-1E79E5F598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3" y="3272"/>
                      <a:ext cx="133" cy="292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8" name="Oval 25">
                      <a:extLst>
                        <a:ext uri="{FF2B5EF4-FFF2-40B4-BE49-F238E27FC236}">
                          <a16:creationId xmlns:a16="http://schemas.microsoft.com/office/drawing/2014/main" id="{9FAF02BF-E3C2-5DBD-9F13-8B7F0B062A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7" y="3398"/>
                      <a:ext cx="16" cy="42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75" name="Group 26">
                <a:extLst>
                  <a:ext uri="{FF2B5EF4-FFF2-40B4-BE49-F238E27FC236}">
                    <a16:creationId xmlns:a16="http://schemas.microsoft.com/office/drawing/2014/main" id="{DF05414C-9655-3A0B-E7A2-018C46C9F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0" y="3167"/>
                <a:ext cx="562" cy="565"/>
                <a:chOff x="2580" y="3167"/>
                <a:chExt cx="562" cy="565"/>
              </a:xfrm>
            </p:grpSpPr>
            <p:grpSp>
              <p:nvGrpSpPr>
                <p:cNvPr id="176" name="Group 27">
                  <a:extLst>
                    <a:ext uri="{FF2B5EF4-FFF2-40B4-BE49-F238E27FC236}">
                      <a16:creationId xmlns:a16="http://schemas.microsoft.com/office/drawing/2014/main" id="{5E84D7F5-69E5-C1D9-2E1F-804D2C0C6A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0" y="3167"/>
                  <a:ext cx="398" cy="553"/>
                  <a:chOff x="2580" y="3167"/>
                  <a:chExt cx="398" cy="553"/>
                </a:xfrm>
              </p:grpSpPr>
              <p:grpSp>
                <p:nvGrpSpPr>
                  <p:cNvPr id="185" name="Group 28">
                    <a:extLst>
                      <a:ext uri="{FF2B5EF4-FFF2-40B4-BE49-F238E27FC236}">
                        <a16:creationId xmlns:a16="http://schemas.microsoft.com/office/drawing/2014/main" id="{C804B28A-9B1F-24E0-DC75-120BFF253B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0" y="3167"/>
                    <a:ext cx="398" cy="553"/>
                    <a:chOff x="2580" y="3167"/>
                    <a:chExt cx="398" cy="553"/>
                  </a:xfrm>
                </p:grpSpPr>
                <p:sp>
                  <p:nvSpPr>
                    <p:cNvPr id="190" name="Freeform 29">
                      <a:extLst>
                        <a:ext uri="{FF2B5EF4-FFF2-40B4-BE49-F238E27FC236}">
                          <a16:creationId xmlns:a16="http://schemas.microsoft.com/office/drawing/2014/main" id="{5B5956BE-76C7-26E6-18D4-FE3AA644E7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80" y="3167"/>
                      <a:ext cx="264" cy="552"/>
                    </a:xfrm>
                    <a:custGeom>
                      <a:avLst/>
                      <a:gdLst>
                        <a:gd name="T0" fmla="*/ 124 w 264"/>
                        <a:gd name="T1" fmla="*/ 0 h 552"/>
                        <a:gd name="T2" fmla="*/ 263 w 264"/>
                        <a:gd name="T3" fmla="*/ 0 h 552"/>
                        <a:gd name="T4" fmla="*/ 260 w 264"/>
                        <a:gd name="T5" fmla="*/ 551 h 552"/>
                        <a:gd name="T6" fmla="*/ 124 w 264"/>
                        <a:gd name="T7" fmla="*/ 546 h 552"/>
                        <a:gd name="T8" fmla="*/ 119 w 264"/>
                        <a:gd name="T9" fmla="*/ 545 h 552"/>
                        <a:gd name="T10" fmla="*/ 115 w 264"/>
                        <a:gd name="T11" fmla="*/ 543 h 552"/>
                        <a:gd name="T12" fmla="*/ 107 w 264"/>
                        <a:gd name="T13" fmla="*/ 542 h 552"/>
                        <a:gd name="T14" fmla="*/ 100 w 264"/>
                        <a:gd name="T15" fmla="*/ 539 h 552"/>
                        <a:gd name="T16" fmla="*/ 92 w 264"/>
                        <a:gd name="T17" fmla="*/ 533 h 552"/>
                        <a:gd name="T18" fmla="*/ 84 w 264"/>
                        <a:gd name="T19" fmla="*/ 528 h 552"/>
                        <a:gd name="T20" fmla="*/ 77 w 264"/>
                        <a:gd name="T21" fmla="*/ 522 h 552"/>
                        <a:gd name="T22" fmla="*/ 71 w 264"/>
                        <a:gd name="T23" fmla="*/ 516 h 552"/>
                        <a:gd name="T24" fmla="*/ 65 w 264"/>
                        <a:gd name="T25" fmla="*/ 510 h 552"/>
                        <a:gd name="T26" fmla="*/ 61 w 264"/>
                        <a:gd name="T27" fmla="*/ 503 h 552"/>
                        <a:gd name="T28" fmla="*/ 57 w 264"/>
                        <a:gd name="T29" fmla="*/ 498 h 552"/>
                        <a:gd name="T30" fmla="*/ 51 w 264"/>
                        <a:gd name="T31" fmla="*/ 489 h 552"/>
                        <a:gd name="T32" fmla="*/ 45 w 264"/>
                        <a:gd name="T33" fmla="*/ 480 h 552"/>
                        <a:gd name="T34" fmla="*/ 41 w 264"/>
                        <a:gd name="T35" fmla="*/ 471 h 552"/>
                        <a:gd name="T36" fmla="*/ 38 w 264"/>
                        <a:gd name="T37" fmla="*/ 465 h 552"/>
                        <a:gd name="T38" fmla="*/ 36 w 264"/>
                        <a:gd name="T39" fmla="*/ 459 h 552"/>
                        <a:gd name="T40" fmla="*/ 28 w 264"/>
                        <a:gd name="T41" fmla="*/ 444 h 552"/>
                        <a:gd name="T42" fmla="*/ 24 w 264"/>
                        <a:gd name="T43" fmla="*/ 430 h 552"/>
                        <a:gd name="T44" fmla="*/ 20 w 264"/>
                        <a:gd name="T45" fmla="*/ 415 h 552"/>
                        <a:gd name="T46" fmla="*/ 16 w 264"/>
                        <a:gd name="T47" fmla="*/ 399 h 552"/>
                        <a:gd name="T48" fmla="*/ 11 w 264"/>
                        <a:gd name="T49" fmla="*/ 382 h 552"/>
                        <a:gd name="T50" fmla="*/ 7 w 264"/>
                        <a:gd name="T51" fmla="*/ 364 h 552"/>
                        <a:gd name="T52" fmla="*/ 4 w 264"/>
                        <a:gd name="T53" fmla="*/ 343 h 552"/>
                        <a:gd name="T54" fmla="*/ 1 w 264"/>
                        <a:gd name="T55" fmla="*/ 322 h 552"/>
                        <a:gd name="T56" fmla="*/ 0 w 264"/>
                        <a:gd name="T57" fmla="*/ 299 h 552"/>
                        <a:gd name="T58" fmla="*/ 0 w 264"/>
                        <a:gd name="T59" fmla="*/ 273 h 552"/>
                        <a:gd name="T60" fmla="*/ 1 w 264"/>
                        <a:gd name="T61" fmla="*/ 239 h 552"/>
                        <a:gd name="T62" fmla="*/ 4 w 264"/>
                        <a:gd name="T63" fmla="*/ 205 h 552"/>
                        <a:gd name="T64" fmla="*/ 7 w 264"/>
                        <a:gd name="T65" fmla="*/ 183 h 552"/>
                        <a:gd name="T66" fmla="*/ 11 w 264"/>
                        <a:gd name="T67" fmla="*/ 160 h 552"/>
                        <a:gd name="T68" fmla="*/ 16 w 264"/>
                        <a:gd name="T69" fmla="*/ 140 h 552"/>
                        <a:gd name="T70" fmla="*/ 20 w 264"/>
                        <a:gd name="T71" fmla="*/ 127 h 552"/>
                        <a:gd name="T72" fmla="*/ 27 w 264"/>
                        <a:gd name="T73" fmla="*/ 107 h 552"/>
                        <a:gd name="T74" fmla="*/ 36 w 264"/>
                        <a:gd name="T75" fmla="*/ 86 h 552"/>
                        <a:gd name="T76" fmla="*/ 44 w 264"/>
                        <a:gd name="T77" fmla="*/ 69 h 552"/>
                        <a:gd name="T78" fmla="*/ 50 w 264"/>
                        <a:gd name="T79" fmla="*/ 59 h 552"/>
                        <a:gd name="T80" fmla="*/ 54 w 264"/>
                        <a:gd name="T81" fmla="*/ 51 h 552"/>
                        <a:gd name="T82" fmla="*/ 60 w 264"/>
                        <a:gd name="T83" fmla="*/ 44 h 552"/>
                        <a:gd name="T84" fmla="*/ 64 w 264"/>
                        <a:gd name="T85" fmla="*/ 38 h 552"/>
                        <a:gd name="T86" fmla="*/ 68 w 264"/>
                        <a:gd name="T87" fmla="*/ 33 h 552"/>
                        <a:gd name="T88" fmla="*/ 74 w 264"/>
                        <a:gd name="T89" fmla="*/ 27 h 552"/>
                        <a:gd name="T90" fmla="*/ 80 w 264"/>
                        <a:gd name="T91" fmla="*/ 23 h 552"/>
                        <a:gd name="T92" fmla="*/ 85 w 264"/>
                        <a:gd name="T93" fmla="*/ 17 h 552"/>
                        <a:gd name="T94" fmla="*/ 90 w 264"/>
                        <a:gd name="T95" fmla="*/ 14 h 552"/>
                        <a:gd name="T96" fmla="*/ 95 w 264"/>
                        <a:gd name="T97" fmla="*/ 9 h 552"/>
                        <a:gd name="T98" fmla="*/ 100 w 264"/>
                        <a:gd name="T99" fmla="*/ 6 h 552"/>
                        <a:gd name="T100" fmla="*/ 105 w 264"/>
                        <a:gd name="T101" fmla="*/ 3 h 552"/>
                        <a:gd name="T102" fmla="*/ 111 w 264"/>
                        <a:gd name="T103" fmla="*/ 2 h 552"/>
                        <a:gd name="T104" fmla="*/ 115 w 264"/>
                        <a:gd name="T105" fmla="*/ 0 h 552"/>
                        <a:gd name="T106" fmla="*/ 118 w 264"/>
                        <a:gd name="T107" fmla="*/ 0 h 552"/>
                        <a:gd name="T108" fmla="*/ 124 w 264"/>
                        <a:gd name="T109" fmla="*/ 0 h 5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64" h="552">
                          <a:moveTo>
                            <a:pt x="124" y="0"/>
                          </a:moveTo>
                          <a:lnTo>
                            <a:pt x="263" y="0"/>
                          </a:lnTo>
                          <a:lnTo>
                            <a:pt x="260" y="551"/>
                          </a:lnTo>
                          <a:lnTo>
                            <a:pt x="124" y="546"/>
                          </a:lnTo>
                          <a:lnTo>
                            <a:pt x="119" y="545"/>
                          </a:lnTo>
                          <a:lnTo>
                            <a:pt x="115" y="543"/>
                          </a:lnTo>
                          <a:lnTo>
                            <a:pt x="107" y="542"/>
                          </a:lnTo>
                          <a:lnTo>
                            <a:pt x="100" y="539"/>
                          </a:lnTo>
                          <a:lnTo>
                            <a:pt x="92" y="533"/>
                          </a:lnTo>
                          <a:lnTo>
                            <a:pt x="84" y="528"/>
                          </a:lnTo>
                          <a:lnTo>
                            <a:pt x="77" y="522"/>
                          </a:lnTo>
                          <a:lnTo>
                            <a:pt x="71" y="516"/>
                          </a:lnTo>
                          <a:lnTo>
                            <a:pt x="65" y="510"/>
                          </a:lnTo>
                          <a:lnTo>
                            <a:pt x="61" y="503"/>
                          </a:lnTo>
                          <a:lnTo>
                            <a:pt x="57" y="498"/>
                          </a:lnTo>
                          <a:lnTo>
                            <a:pt x="51" y="489"/>
                          </a:lnTo>
                          <a:lnTo>
                            <a:pt x="45" y="480"/>
                          </a:lnTo>
                          <a:lnTo>
                            <a:pt x="41" y="471"/>
                          </a:lnTo>
                          <a:lnTo>
                            <a:pt x="38" y="465"/>
                          </a:lnTo>
                          <a:lnTo>
                            <a:pt x="36" y="459"/>
                          </a:lnTo>
                          <a:lnTo>
                            <a:pt x="28" y="444"/>
                          </a:lnTo>
                          <a:lnTo>
                            <a:pt x="24" y="430"/>
                          </a:lnTo>
                          <a:lnTo>
                            <a:pt x="20" y="415"/>
                          </a:lnTo>
                          <a:lnTo>
                            <a:pt x="16" y="399"/>
                          </a:lnTo>
                          <a:lnTo>
                            <a:pt x="11" y="382"/>
                          </a:lnTo>
                          <a:lnTo>
                            <a:pt x="7" y="364"/>
                          </a:lnTo>
                          <a:lnTo>
                            <a:pt x="4" y="343"/>
                          </a:lnTo>
                          <a:lnTo>
                            <a:pt x="1" y="322"/>
                          </a:lnTo>
                          <a:lnTo>
                            <a:pt x="0" y="299"/>
                          </a:lnTo>
                          <a:lnTo>
                            <a:pt x="0" y="273"/>
                          </a:lnTo>
                          <a:lnTo>
                            <a:pt x="1" y="239"/>
                          </a:lnTo>
                          <a:lnTo>
                            <a:pt x="4" y="205"/>
                          </a:lnTo>
                          <a:lnTo>
                            <a:pt x="7" y="183"/>
                          </a:lnTo>
                          <a:lnTo>
                            <a:pt x="11" y="160"/>
                          </a:lnTo>
                          <a:lnTo>
                            <a:pt x="16" y="140"/>
                          </a:lnTo>
                          <a:lnTo>
                            <a:pt x="20" y="127"/>
                          </a:lnTo>
                          <a:lnTo>
                            <a:pt x="27" y="107"/>
                          </a:lnTo>
                          <a:lnTo>
                            <a:pt x="36" y="86"/>
                          </a:lnTo>
                          <a:lnTo>
                            <a:pt x="44" y="69"/>
                          </a:lnTo>
                          <a:lnTo>
                            <a:pt x="50" y="59"/>
                          </a:lnTo>
                          <a:lnTo>
                            <a:pt x="54" y="51"/>
                          </a:lnTo>
                          <a:lnTo>
                            <a:pt x="60" y="44"/>
                          </a:lnTo>
                          <a:lnTo>
                            <a:pt x="64" y="38"/>
                          </a:lnTo>
                          <a:lnTo>
                            <a:pt x="68" y="33"/>
                          </a:lnTo>
                          <a:lnTo>
                            <a:pt x="74" y="27"/>
                          </a:lnTo>
                          <a:lnTo>
                            <a:pt x="80" y="23"/>
                          </a:lnTo>
                          <a:lnTo>
                            <a:pt x="85" y="17"/>
                          </a:lnTo>
                          <a:lnTo>
                            <a:pt x="90" y="14"/>
                          </a:lnTo>
                          <a:lnTo>
                            <a:pt x="95" y="9"/>
                          </a:lnTo>
                          <a:lnTo>
                            <a:pt x="100" y="6"/>
                          </a:lnTo>
                          <a:lnTo>
                            <a:pt x="105" y="3"/>
                          </a:lnTo>
                          <a:lnTo>
                            <a:pt x="111" y="2"/>
                          </a:lnTo>
                          <a:lnTo>
                            <a:pt x="115" y="0"/>
                          </a:lnTo>
                          <a:lnTo>
                            <a:pt x="118" y="0"/>
                          </a:lnTo>
                          <a:lnTo>
                            <a:pt x="124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91" name="Oval 30">
                      <a:extLst>
                        <a:ext uri="{FF2B5EF4-FFF2-40B4-BE49-F238E27FC236}">
                          <a16:creationId xmlns:a16="http://schemas.microsoft.com/office/drawing/2014/main" id="{13841BA5-662B-ECF7-E66F-319A9F6E7D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1" y="3167"/>
                      <a:ext cx="267" cy="553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86" name="Group 31">
                    <a:extLst>
                      <a:ext uri="{FF2B5EF4-FFF2-40B4-BE49-F238E27FC236}">
                        <a16:creationId xmlns:a16="http://schemas.microsoft.com/office/drawing/2014/main" id="{FC65C1BB-C9CF-6FD8-B984-196ED6ECFD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69" y="3281"/>
                    <a:ext cx="150" cy="321"/>
                    <a:chOff x="2769" y="3281"/>
                    <a:chExt cx="150" cy="321"/>
                  </a:xfrm>
                </p:grpSpPr>
                <p:sp>
                  <p:nvSpPr>
                    <p:cNvPr id="187" name="Oval 32">
                      <a:extLst>
                        <a:ext uri="{FF2B5EF4-FFF2-40B4-BE49-F238E27FC236}">
                          <a16:creationId xmlns:a16="http://schemas.microsoft.com/office/drawing/2014/main" id="{42EAE032-90F3-0F8E-D75A-ECD7B22E5D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9" y="3281"/>
                      <a:ext cx="150" cy="321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8" name="Oval 33">
                      <a:extLst>
                        <a:ext uri="{FF2B5EF4-FFF2-40B4-BE49-F238E27FC236}">
                          <a16:creationId xmlns:a16="http://schemas.microsoft.com/office/drawing/2014/main" id="{6D66FBAE-5169-AE2D-31E2-20F8971A7A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69" y="3291"/>
                      <a:ext cx="138" cy="299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9" name="Oval 34">
                      <a:extLst>
                        <a:ext uri="{FF2B5EF4-FFF2-40B4-BE49-F238E27FC236}">
                          <a16:creationId xmlns:a16="http://schemas.microsoft.com/office/drawing/2014/main" id="{15BA600E-4712-5969-8483-59A3F4467F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6" y="3420"/>
                      <a:ext cx="15" cy="45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77" name="Group 35">
                  <a:extLst>
                    <a:ext uri="{FF2B5EF4-FFF2-40B4-BE49-F238E27FC236}">
                      <a16:creationId xmlns:a16="http://schemas.microsoft.com/office/drawing/2014/main" id="{9028B893-8F8B-4490-D30B-E21FB8C047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42" y="3167"/>
                  <a:ext cx="400" cy="565"/>
                  <a:chOff x="2742" y="3167"/>
                  <a:chExt cx="400" cy="565"/>
                </a:xfrm>
              </p:grpSpPr>
              <p:grpSp>
                <p:nvGrpSpPr>
                  <p:cNvPr id="178" name="Group 36">
                    <a:extLst>
                      <a:ext uri="{FF2B5EF4-FFF2-40B4-BE49-F238E27FC236}">
                        <a16:creationId xmlns:a16="http://schemas.microsoft.com/office/drawing/2014/main" id="{968CE532-256D-3242-281B-4AAEEBE174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42" y="3167"/>
                    <a:ext cx="400" cy="565"/>
                    <a:chOff x="2742" y="3167"/>
                    <a:chExt cx="400" cy="565"/>
                  </a:xfrm>
                </p:grpSpPr>
                <p:sp>
                  <p:nvSpPr>
                    <p:cNvPr id="183" name="Freeform 37">
                      <a:extLst>
                        <a:ext uri="{FF2B5EF4-FFF2-40B4-BE49-F238E27FC236}">
                          <a16:creationId xmlns:a16="http://schemas.microsoft.com/office/drawing/2014/main" id="{8EF4BBDE-882C-DD3C-2546-4EC25C2B16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42" y="3167"/>
                      <a:ext cx="265" cy="565"/>
                    </a:xfrm>
                    <a:custGeom>
                      <a:avLst/>
                      <a:gdLst>
                        <a:gd name="T0" fmla="*/ 123 w 265"/>
                        <a:gd name="T1" fmla="*/ 0 h 565"/>
                        <a:gd name="T2" fmla="*/ 264 w 265"/>
                        <a:gd name="T3" fmla="*/ 0 h 565"/>
                        <a:gd name="T4" fmla="*/ 261 w 265"/>
                        <a:gd name="T5" fmla="*/ 564 h 565"/>
                        <a:gd name="T6" fmla="*/ 123 w 265"/>
                        <a:gd name="T7" fmla="*/ 559 h 565"/>
                        <a:gd name="T8" fmla="*/ 119 w 265"/>
                        <a:gd name="T9" fmla="*/ 558 h 565"/>
                        <a:gd name="T10" fmla="*/ 114 w 265"/>
                        <a:gd name="T11" fmla="*/ 556 h 565"/>
                        <a:gd name="T12" fmla="*/ 108 w 265"/>
                        <a:gd name="T13" fmla="*/ 555 h 565"/>
                        <a:gd name="T14" fmla="*/ 99 w 265"/>
                        <a:gd name="T15" fmla="*/ 552 h 565"/>
                        <a:gd name="T16" fmla="*/ 92 w 265"/>
                        <a:gd name="T17" fmla="*/ 547 h 565"/>
                        <a:gd name="T18" fmla="*/ 84 w 265"/>
                        <a:gd name="T19" fmla="*/ 541 h 565"/>
                        <a:gd name="T20" fmla="*/ 78 w 265"/>
                        <a:gd name="T21" fmla="*/ 535 h 565"/>
                        <a:gd name="T22" fmla="*/ 71 w 265"/>
                        <a:gd name="T23" fmla="*/ 529 h 565"/>
                        <a:gd name="T24" fmla="*/ 67 w 265"/>
                        <a:gd name="T25" fmla="*/ 523 h 565"/>
                        <a:gd name="T26" fmla="*/ 62 w 265"/>
                        <a:gd name="T27" fmla="*/ 516 h 565"/>
                        <a:gd name="T28" fmla="*/ 57 w 265"/>
                        <a:gd name="T29" fmla="*/ 511 h 565"/>
                        <a:gd name="T30" fmla="*/ 51 w 265"/>
                        <a:gd name="T31" fmla="*/ 500 h 565"/>
                        <a:gd name="T32" fmla="*/ 47 w 265"/>
                        <a:gd name="T33" fmla="*/ 491 h 565"/>
                        <a:gd name="T34" fmla="*/ 43 w 265"/>
                        <a:gd name="T35" fmla="*/ 482 h 565"/>
                        <a:gd name="T36" fmla="*/ 40 w 265"/>
                        <a:gd name="T37" fmla="*/ 476 h 565"/>
                        <a:gd name="T38" fmla="*/ 35 w 265"/>
                        <a:gd name="T39" fmla="*/ 470 h 565"/>
                        <a:gd name="T40" fmla="*/ 30 w 265"/>
                        <a:gd name="T41" fmla="*/ 455 h 565"/>
                        <a:gd name="T42" fmla="*/ 26 w 265"/>
                        <a:gd name="T43" fmla="*/ 442 h 565"/>
                        <a:gd name="T44" fmla="*/ 20 w 265"/>
                        <a:gd name="T45" fmla="*/ 426 h 565"/>
                        <a:gd name="T46" fmla="*/ 16 w 265"/>
                        <a:gd name="T47" fmla="*/ 410 h 565"/>
                        <a:gd name="T48" fmla="*/ 11 w 265"/>
                        <a:gd name="T49" fmla="*/ 390 h 565"/>
                        <a:gd name="T50" fmla="*/ 9 w 265"/>
                        <a:gd name="T51" fmla="*/ 372 h 565"/>
                        <a:gd name="T52" fmla="*/ 4 w 265"/>
                        <a:gd name="T53" fmla="*/ 352 h 565"/>
                        <a:gd name="T54" fmla="*/ 3 w 265"/>
                        <a:gd name="T55" fmla="*/ 328 h 565"/>
                        <a:gd name="T56" fmla="*/ 0 w 265"/>
                        <a:gd name="T57" fmla="*/ 305 h 565"/>
                        <a:gd name="T58" fmla="*/ 1 w 265"/>
                        <a:gd name="T59" fmla="*/ 280 h 565"/>
                        <a:gd name="T60" fmla="*/ 3 w 265"/>
                        <a:gd name="T61" fmla="*/ 243 h 565"/>
                        <a:gd name="T62" fmla="*/ 4 w 265"/>
                        <a:gd name="T63" fmla="*/ 212 h 565"/>
                        <a:gd name="T64" fmla="*/ 9 w 265"/>
                        <a:gd name="T65" fmla="*/ 186 h 565"/>
                        <a:gd name="T66" fmla="*/ 13 w 265"/>
                        <a:gd name="T67" fmla="*/ 163 h 565"/>
                        <a:gd name="T68" fmla="*/ 16 w 265"/>
                        <a:gd name="T69" fmla="*/ 145 h 565"/>
                        <a:gd name="T70" fmla="*/ 20 w 265"/>
                        <a:gd name="T71" fmla="*/ 130 h 565"/>
                        <a:gd name="T72" fmla="*/ 27 w 265"/>
                        <a:gd name="T73" fmla="*/ 110 h 565"/>
                        <a:gd name="T74" fmla="*/ 37 w 265"/>
                        <a:gd name="T75" fmla="*/ 88 h 565"/>
                        <a:gd name="T76" fmla="*/ 44 w 265"/>
                        <a:gd name="T77" fmla="*/ 73 h 565"/>
                        <a:gd name="T78" fmla="*/ 51 w 265"/>
                        <a:gd name="T79" fmla="*/ 60 h 565"/>
                        <a:gd name="T80" fmla="*/ 55 w 265"/>
                        <a:gd name="T81" fmla="*/ 53 h 565"/>
                        <a:gd name="T82" fmla="*/ 61 w 265"/>
                        <a:gd name="T83" fmla="*/ 45 h 565"/>
                        <a:gd name="T84" fmla="*/ 65 w 265"/>
                        <a:gd name="T85" fmla="*/ 39 h 565"/>
                        <a:gd name="T86" fmla="*/ 68 w 265"/>
                        <a:gd name="T87" fmla="*/ 33 h 565"/>
                        <a:gd name="T88" fmla="*/ 72 w 265"/>
                        <a:gd name="T89" fmla="*/ 29 h 565"/>
                        <a:gd name="T90" fmla="*/ 78 w 265"/>
                        <a:gd name="T91" fmla="*/ 23 h 565"/>
                        <a:gd name="T92" fmla="*/ 84 w 265"/>
                        <a:gd name="T93" fmla="*/ 18 h 565"/>
                        <a:gd name="T94" fmla="*/ 89 w 265"/>
                        <a:gd name="T95" fmla="*/ 14 h 565"/>
                        <a:gd name="T96" fmla="*/ 94 w 265"/>
                        <a:gd name="T97" fmla="*/ 11 h 565"/>
                        <a:gd name="T98" fmla="*/ 99 w 265"/>
                        <a:gd name="T99" fmla="*/ 8 h 565"/>
                        <a:gd name="T100" fmla="*/ 105 w 265"/>
                        <a:gd name="T101" fmla="*/ 5 h 565"/>
                        <a:gd name="T102" fmla="*/ 109 w 265"/>
                        <a:gd name="T103" fmla="*/ 2 h 565"/>
                        <a:gd name="T104" fmla="*/ 115 w 265"/>
                        <a:gd name="T105" fmla="*/ 2 h 565"/>
                        <a:gd name="T106" fmla="*/ 119 w 265"/>
                        <a:gd name="T107" fmla="*/ 0 h 565"/>
                        <a:gd name="T108" fmla="*/ 123 w 265"/>
                        <a:gd name="T109" fmla="*/ 0 h 56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65" h="565">
                          <a:moveTo>
                            <a:pt x="123" y="0"/>
                          </a:moveTo>
                          <a:lnTo>
                            <a:pt x="264" y="0"/>
                          </a:lnTo>
                          <a:lnTo>
                            <a:pt x="261" y="564"/>
                          </a:lnTo>
                          <a:lnTo>
                            <a:pt x="123" y="559"/>
                          </a:lnTo>
                          <a:lnTo>
                            <a:pt x="119" y="558"/>
                          </a:lnTo>
                          <a:lnTo>
                            <a:pt x="114" y="556"/>
                          </a:lnTo>
                          <a:lnTo>
                            <a:pt x="108" y="555"/>
                          </a:lnTo>
                          <a:lnTo>
                            <a:pt x="99" y="552"/>
                          </a:lnTo>
                          <a:lnTo>
                            <a:pt x="92" y="547"/>
                          </a:lnTo>
                          <a:lnTo>
                            <a:pt x="84" y="541"/>
                          </a:lnTo>
                          <a:lnTo>
                            <a:pt x="78" y="535"/>
                          </a:lnTo>
                          <a:lnTo>
                            <a:pt x="71" y="529"/>
                          </a:lnTo>
                          <a:lnTo>
                            <a:pt x="67" y="523"/>
                          </a:lnTo>
                          <a:lnTo>
                            <a:pt x="62" y="516"/>
                          </a:lnTo>
                          <a:lnTo>
                            <a:pt x="57" y="511"/>
                          </a:lnTo>
                          <a:lnTo>
                            <a:pt x="51" y="500"/>
                          </a:lnTo>
                          <a:lnTo>
                            <a:pt x="47" y="491"/>
                          </a:lnTo>
                          <a:lnTo>
                            <a:pt x="43" y="482"/>
                          </a:lnTo>
                          <a:lnTo>
                            <a:pt x="40" y="476"/>
                          </a:lnTo>
                          <a:lnTo>
                            <a:pt x="35" y="470"/>
                          </a:lnTo>
                          <a:lnTo>
                            <a:pt x="30" y="455"/>
                          </a:lnTo>
                          <a:lnTo>
                            <a:pt x="26" y="442"/>
                          </a:lnTo>
                          <a:lnTo>
                            <a:pt x="20" y="426"/>
                          </a:lnTo>
                          <a:lnTo>
                            <a:pt x="16" y="410"/>
                          </a:lnTo>
                          <a:lnTo>
                            <a:pt x="11" y="390"/>
                          </a:lnTo>
                          <a:lnTo>
                            <a:pt x="9" y="372"/>
                          </a:lnTo>
                          <a:lnTo>
                            <a:pt x="4" y="352"/>
                          </a:lnTo>
                          <a:lnTo>
                            <a:pt x="3" y="328"/>
                          </a:lnTo>
                          <a:lnTo>
                            <a:pt x="0" y="305"/>
                          </a:lnTo>
                          <a:lnTo>
                            <a:pt x="1" y="280"/>
                          </a:lnTo>
                          <a:lnTo>
                            <a:pt x="3" y="243"/>
                          </a:lnTo>
                          <a:lnTo>
                            <a:pt x="4" y="212"/>
                          </a:lnTo>
                          <a:lnTo>
                            <a:pt x="9" y="186"/>
                          </a:lnTo>
                          <a:lnTo>
                            <a:pt x="13" y="163"/>
                          </a:lnTo>
                          <a:lnTo>
                            <a:pt x="16" y="145"/>
                          </a:lnTo>
                          <a:lnTo>
                            <a:pt x="20" y="130"/>
                          </a:lnTo>
                          <a:lnTo>
                            <a:pt x="27" y="110"/>
                          </a:lnTo>
                          <a:lnTo>
                            <a:pt x="37" y="88"/>
                          </a:lnTo>
                          <a:lnTo>
                            <a:pt x="44" y="73"/>
                          </a:lnTo>
                          <a:lnTo>
                            <a:pt x="51" y="60"/>
                          </a:lnTo>
                          <a:lnTo>
                            <a:pt x="55" y="53"/>
                          </a:lnTo>
                          <a:lnTo>
                            <a:pt x="61" y="45"/>
                          </a:lnTo>
                          <a:lnTo>
                            <a:pt x="65" y="39"/>
                          </a:lnTo>
                          <a:lnTo>
                            <a:pt x="68" y="33"/>
                          </a:lnTo>
                          <a:lnTo>
                            <a:pt x="72" y="29"/>
                          </a:lnTo>
                          <a:lnTo>
                            <a:pt x="78" y="23"/>
                          </a:lnTo>
                          <a:lnTo>
                            <a:pt x="84" y="18"/>
                          </a:lnTo>
                          <a:lnTo>
                            <a:pt x="89" y="14"/>
                          </a:lnTo>
                          <a:lnTo>
                            <a:pt x="94" y="11"/>
                          </a:lnTo>
                          <a:lnTo>
                            <a:pt x="99" y="8"/>
                          </a:lnTo>
                          <a:lnTo>
                            <a:pt x="105" y="5"/>
                          </a:lnTo>
                          <a:lnTo>
                            <a:pt x="109" y="2"/>
                          </a:lnTo>
                          <a:lnTo>
                            <a:pt x="115" y="2"/>
                          </a:lnTo>
                          <a:lnTo>
                            <a:pt x="119" y="0"/>
                          </a:lnTo>
                          <a:lnTo>
                            <a:pt x="123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4" name="Oval 38">
                      <a:extLst>
                        <a:ext uri="{FF2B5EF4-FFF2-40B4-BE49-F238E27FC236}">
                          <a16:creationId xmlns:a16="http://schemas.microsoft.com/office/drawing/2014/main" id="{B25BB6B8-8E86-71F8-626E-EF720B7333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3" y="3167"/>
                      <a:ext cx="269" cy="565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79" name="Group 39">
                    <a:extLst>
                      <a:ext uri="{FF2B5EF4-FFF2-40B4-BE49-F238E27FC236}">
                        <a16:creationId xmlns:a16="http://schemas.microsoft.com/office/drawing/2014/main" id="{CBBD4671-CC87-35B7-53E5-D6409D3AD8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1" y="3286"/>
                    <a:ext cx="150" cy="328"/>
                    <a:chOff x="2931" y="3286"/>
                    <a:chExt cx="150" cy="328"/>
                  </a:xfrm>
                </p:grpSpPr>
                <p:sp>
                  <p:nvSpPr>
                    <p:cNvPr id="180" name="Oval 40">
                      <a:extLst>
                        <a:ext uri="{FF2B5EF4-FFF2-40B4-BE49-F238E27FC236}">
                          <a16:creationId xmlns:a16="http://schemas.microsoft.com/office/drawing/2014/main" id="{DA5E7265-6FBB-9861-6FE9-03B9225015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1" y="3286"/>
                      <a:ext cx="150" cy="328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1" name="Oval 41">
                      <a:extLst>
                        <a:ext uri="{FF2B5EF4-FFF2-40B4-BE49-F238E27FC236}">
                          <a16:creationId xmlns:a16="http://schemas.microsoft.com/office/drawing/2014/main" id="{BEFBA51B-C6F8-8F9D-55BD-C6E6BF0864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1" y="3293"/>
                      <a:ext cx="141" cy="307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2" name="Oval 42">
                      <a:extLst>
                        <a:ext uri="{FF2B5EF4-FFF2-40B4-BE49-F238E27FC236}">
                          <a16:creationId xmlns:a16="http://schemas.microsoft.com/office/drawing/2014/main" id="{668A3373-57C6-F7AF-0FB0-54BCF1735F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98" y="3427"/>
                      <a:ext cx="16" cy="46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B36DC597-023F-4EBE-AFC5-5CC2F6BC4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2356"/>
              <a:ext cx="459" cy="205"/>
            </a:xfrm>
            <a:custGeom>
              <a:avLst/>
              <a:gdLst>
                <a:gd name="T0" fmla="*/ 343 w 459"/>
                <a:gd name="T1" fmla="*/ 0 h 205"/>
                <a:gd name="T2" fmla="*/ 357 w 459"/>
                <a:gd name="T3" fmla="*/ 2 h 205"/>
                <a:gd name="T4" fmla="*/ 367 w 459"/>
                <a:gd name="T5" fmla="*/ 5 h 205"/>
                <a:gd name="T6" fmla="*/ 374 w 459"/>
                <a:gd name="T7" fmla="*/ 9 h 205"/>
                <a:gd name="T8" fmla="*/ 382 w 459"/>
                <a:gd name="T9" fmla="*/ 15 h 205"/>
                <a:gd name="T10" fmla="*/ 386 w 459"/>
                <a:gd name="T11" fmla="*/ 23 h 205"/>
                <a:gd name="T12" fmla="*/ 392 w 459"/>
                <a:gd name="T13" fmla="*/ 32 h 205"/>
                <a:gd name="T14" fmla="*/ 458 w 459"/>
                <a:gd name="T15" fmla="*/ 204 h 205"/>
                <a:gd name="T16" fmla="*/ 331 w 459"/>
                <a:gd name="T17" fmla="*/ 155 h 205"/>
                <a:gd name="T18" fmla="*/ 0 w 459"/>
                <a:gd name="T19" fmla="*/ 155 h 205"/>
                <a:gd name="T20" fmla="*/ 0 w 459"/>
                <a:gd name="T21" fmla="*/ 0 h 205"/>
                <a:gd name="T22" fmla="*/ 343 w 459"/>
                <a:gd name="T2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9" h="205">
                  <a:moveTo>
                    <a:pt x="343" y="0"/>
                  </a:moveTo>
                  <a:lnTo>
                    <a:pt x="357" y="2"/>
                  </a:lnTo>
                  <a:lnTo>
                    <a:pt x="367" y="5"/>
                  </a:lnTo>
                  <a:lnTo>
                    <a:pt x="374" y="9"/>
                  </a:lnTo>
                  <a:lnTo>
                    <a:pt x="382" y="15"/>
                  </a:lnTo>
                  <a:lnTo>
                    <a:pt x="386" y="23"/>
                  </a:lnTo>
                  <a:lnTo>
                    <a:pt x="392" y="32"/>
                  </a:lnTo>
                  <a:lnTo>
                    <a:pt x="458" y="204"/>
                  </a:lnTo>
                  <a:lnTo>
                    <a:pt x="331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E0E0E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44">
              <a:extLst>
                <a:ext uri="{FF2B5EF4-FFF2-40B4-BE49-F238E27FC236}">
                  <a16:creationId xmlns:a16="http://schemas.microsoft.com/office/drawing/2014/main" id="{4C80B108-1F1E-46A0-B165-857BB4CEC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2374"/>
              <a:ext cx="325" cy="168"/>
            </a:xfrm>
            <a:custGeom>
              <a:avLst/>
              <a:gdLst>
                <a:gd name="T0" fmla="*/ 324 w 325"/>
                <a:gd name="T1" fmla="*/ 167 h 168"/>
                <a:gd name="T2" fmla="*/ 304 w 325"/>
                <a:gd name="T3" fmla="*/ 44 h 168"/>
                <a:gd name="T4" fmla="*/ 301 w 325"/>
                <a:gd name="T5" fmla="*/ 30 h 168"/>
                <a:gd name="T6" fmla="*/ 295 w 325"/>
                <a:gd name="T7" fmla="*/ 20 h 168"/>
                <a:gd name="T8" fmla="*/ 291 w 325"/>
                <a:gd name="T9" fmla="*/ 12 h 168"/>
                <a:gd name="T10" fmla="*/ 283 w 325"/>
                <a:gd name="T11" fmla="*/ 5 h 168"/>
                <a:gd name="T12" fmla="*/ 276 w 325"/>
                <a:gd name="T13" fmla="*/ 2 h 168"/>
                <a:gd name="T14" fmla="*/ 267 w 325"/>
                <a:gd name="T15" fmla="*/ 0 h 168"/>
                <a:gd name="T16" fmla="*/ 29 w 325"/>
                <a:gd name="T17" fmla="*/ 0 h 168"/>
                <a:gd name="T18" fmla="*/ 17 w 325"/>
                <a:gd name="T19" fmla="*/ 5 h 168"/>
                <a:gd name="T20" fmla="*/ 6 w 325"/>
                <a:gd name="T21" fmla="*/ 11 h 168"/>
                <a:gd name="T22" fmla="*/ 0 w 325"/>
                <a:gd name="T23" fmla="*/ 23 h 168"/>
                <a:gd name="T24" fmla="*/ 0 w 325"/>
                <a:gd name="T25" fmla="*/ 167 h 168"/>
                <a:gd name="T26" fmla="*/ 324 w 325"/>
                <a:gd name="T27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5" h="168">
                  <a:moveTo>
                    <a:pt x="324" y="167"/>
                  </a:moveTo>
                  <a:lnTo>
                    <a:pt x="304" y="44"/>
                  </a:lnTo>
                  <a:lnTo>
                    <a:pt x="301" y="30"/>
                  </a:lnTo>
                  <a:lnTo>
                    <a:pt x="295" y="20"/>
                  </a:lnTo>
                  <a:lnTo>
                    <a:pt x="291" y="12"/>
                  </a:lnTo>
                  <a:lnTo>
                    <a:pt x="283" y="5"/>
                  </a:lnTo>
                  <a:lnTo>
                    <a:pt x="276" y="2"/>
                  </a:lnTo>
                  <a:lnTo>
                    <a:pt x="267" y="0"/>
                  </a:lnTo>
                  <a:lnTo>
                    <a:pt x="29" y="0"/>
                  </a:lnTo>
                  <a:lnTo>
                    <a:pt x="17" y="5"/>
                  </a:lnTo>
                  <a:lnTo>
                    <a:pt x="6" y="11"/>
                  </a:lnTo>
                  <a:lnTo>
                    <a:pt x="0" y="23"/>
                  </a:lnTo>
                  <a:lnTo>
                    <a:pt x="0" y="167"/>
                  </a:lnTo>
                  <a:lnTo>
                    <a:pt x="324" y="167"/>
                  </a:lnTo>
                </a:path>
              </a:pathLst>
            </a:custGeom>
            <a:solidFill>
              <a:srgbClr val="20202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E205A07F-CEC7-9FCB-6FA8-41235597E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3019"/>
              <a:ext cx="356" cy="210"/>
            </a:xfrm>
            <a:custGeom>
              <a:avLst/>
              <a:gdLst>
                <a:gd name="T0" fmla="*/ 0 w 356"/>
                <a:gd name="T1" fmla="*/ 20 h 210"/>
                <a:gd name="T2" fmla="*/ 331 w 356"/>
                <a:gd name="T3" fmla="*/ 0 h 210"/>
                <a:gd name="T4" fmla="*/ 355 w 356"/>
                <a:gd name="T5" fmla="*/ 20 h 210"/>
                <a:gd name="T6" fmla="*/ 355 w 356"/>
                <a:gd name="T7" fmla="*/ 92 h 210"/>
                <a:gd name="T8" fmla="*/ 330 w 356"/>
                <a:gd name="T9" fmla="*/ 98 h 210"/>
                <a:gd name="T10" fmla="*/ 355 w 356"/>
                <a:gd name="T11" fmla="*/ 132 h 210"/>
                <a:gd name="T12" fmla="*/ 355 w 356"/>
                <a:gd name="T13" fmla="*/ 192 h 210"/>
                <a:gd name="T14" fmla="*/ 342 w 356"/>
                <a:gd name="T15" fmla="*/ 203 h 210"/>
                <a:gd name="T16" fmla="*/ 303 w 356"/>
                <a:gd name="T17" fmla="*/ 209 h 210"/>
                <a:gd name="T18" fmla="*/ 303 w 356"/>
                <a:gd name="T19" fmla="*/ 78 h 210"/>
                <a:gd name="T20" fmla="*/ 300 w 356"/>
                <a:gd name="T21" fmla="*/ 66 h 210"/>
                <a:gd name="T22" fmla="*/ 296 w 356"/>
                <a:gd name="T23" fmla="*/ 55 h 210"/>
                <a:gd name="T24" fmla="*/ 288 w 356"/>
                <a:gd name="T25" fmla="*/ 49 h 210"/>
                <a:gd name="T26" fmla="*/ 279 w 356"/>
                <a:gd name="T27" fmla="*/ 45 h 210"/>
                <a:gd name="T28" fmla="*/ 275 w 356"/>
                <a:gd name="T29" fmla="*/ 45 h 210"/>
                <a:gd name="T30" fmla="*/ 0 w 356"/>
                <a:gd name="T31" fmla="*/ 55 h 210"/>
                <a:gd name="T32" fmla="*/ 0 w 356"/>
                <a:gd name="T33" fmla="*/ 2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6" h="210">
                  <a:moveTo>
                    <a:pt x="0" y="20"/>
                  </a:moveTo>
                  <a:lnTo>
                    <a:pt x="331" y="0"/>
                  </a:lnTo>
                  <a:lnTo>
                    <a:pt x="355" y="20"/>
                  </a:lnTo>
                  <a:lnTo>
                    <a:pt x="355" y="92"/>
                  </a:lnTo>
                  <a:lnTo>
                    <a:pt x="330" y="98"/>
                  </a:lnTo>
                  <a:lnTo>
                    <a:pt x="355" y="132"/>
                  </a:lnTo>
                  <a:lnTo>
                    <a:pt x="355" y="192"/>
                  </a:lnTo>
                  <a:lnTo>
                    <a:pt x="342" y="203"/>
                  </a:lnTo>
                  <a:lnTo>
                    <a:pt x="303" y="209"/>
                  </a:lnTo>
                  <a:lnTo>
                    <a:pt x="303" y="78"/>
                  </a:lnTo>
                  <a:lnTo>
                    <a:pt x="300" y="66"/>
                  </a:lnTo>
                  <a:lnTo>
                    <a:pt x="296" y="55"/>
                  </a:lnTo>
                  <a:lnTo>
                    <a:pt x="288" y="49"/>
                  </a:lnTo>
                  <a:lnTo>
                    <a:pt x="279" y="45"/>
                  </a:lnTo>
                  <a:lnTo>
                    <a:pt x="275" y="45"/>
                  </a:lnTo>
                  <a:lnTo>
                    <a:pt x="0" y="55"/>
                  </a:lnTo>
                  <a:lnTo>
                    <a:pt x="0" y="20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2B4B5B5E-4D30-904B-2A23-989E22CD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527"/>
              <a:ext cx="616" cy="549"/>
            </a:xfrm>
            <a:custGeom>
              <a:avLst/>
              <a:gdLst>
                <a:gd name="T0" fmla="*/ 0 w 616"/>
                <a:gd name="T1" fmla="*/ 0 h 549"/>
                <a:gd name="T2" fmla="*/ 615 w 616"/>
                <a:gd name="T3" fmla="*/ 3 h 549"/>
                <a:gd name="T4" fmla="*/ 615 w 616"/>
                <a:gd name="T5" fmla="*/ 548 h 549"/>
                <a:gd name="T6" fmla="*/ 0 w 616"/>
                <a:gd name="T7" fmla="*/ 548 h 549"/>
                <a:gd name="T8" fmla="*/ 0 w 616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549">
                  <a:moveTo>
                    <a:pt x="0" y="0"/>
                  </a:moveTo>
                  <a:lnTo>
                    <a:pt x="615" y="3"/>
                  </a:lnTo>
                  <a:lnTo>
                    <a:pt x="615" y="548"/>
                  </a:lnTo>
                  <a:lnTo>
                    <a:pt x="0" y="548"/>
                  </a:lnTo>
                  <a:lnTo>
                    <a:pt x="0" y="0"/>
                  </a:lnTo>
                </a:path>
              </a:pathLst>
            </a:custGeom>
            <a:solidFill>
              <a:srgbClr val="E0E0E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CA65EEB9-5588-7DD3-015A-B23981D98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2591"/>
              <a:ext cx="624" cy="482"/>
            </a:xfrm>
            <a:custGeom>
              <a:avLst/>
              <a:gdLst>
                <a:gd name="T0" fmla="*/ 0 w 624"/>
                <a:gd name="T1" fmla="*/ 0 h 482"/>
                <a:gd name="T2" fmla="*/ 623 w 624"/>
                <a:gd name="T3" fmla="*/ 0 h 482"/>
                <a:gd name="T4" fmla="*/ 623 w 624"/>
                <a:gd name="T5" fmla="*/ 481 h 482"/>
                <a:gd name="T6" fmla="*/ 0 w 624"/>
                <a:gd name="T7" fmla="*/ 481 h 482"/>
                <a:gd name="T8" fmla="*/ 0 w 624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482">
                  <a:moveTo>
                    <a:pt x="0" y="0"/>
                  </a:moveTo>
                  <a:lnTo>
                    <a:pt x="623" y="0"/>
                  </a:lnTo>
                  <a:lnTo>
                    <a:pt x="623" y="481"/>
                  </a:lnTo>
                  <a:lnTo>
                    <a:pt x="0" y="481"/>
                  </a:lnTo>
                  <a:lnTo>
                    <a:pt x="0" y="0"/>
                  </a:lnTo>
                </a:path>
              </a:pathLst>
            </a:custGeom>
            <a:solidFill>
              <a:srgbClr val="A0A0A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" name="Group 48">
              <a:extLst>
                <a:ext uri="{FF2B5EF4-FFF2-40B4-BE49-F238E27FC236}">
                  <a16:creationId xmlns:a16="http://schemas.microsoft.com/office/drawing/2014/main" id="{40E8ADA0-C844-1FFB-7492-787DB23AB0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5" y="2509"/>
              <a:ext cx="295" cy="563"/>
              <a:chOff x="4445" y="2509"/>
              <a:chExt cx="295" cy="563"/>
            </a:xfrm>
          </p:grpSpPr>
          <p:grpSp>
            <p:nvGrpSpPr>
              <p:cNvPr id="159" name="Group 49">
                <a:extLst>
                  <a:ext uri="{FF2B5EF4-FFF2-40B4-BE49-F238E27FC236}">
                    <a16:creationId xmlns:a16="http://schemas.microsoft.com/office/drawing/2014/main" id="{A86BB4DF-A225-8DA7-B86D-C9F6C96735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45" y="2509"/>
                <a:ext cx="256" cy="563"/>
                <a:chOff x="4445" y="2509"/>
                <a:chExt cx="256" cy="563"/>
              </a:xfrm>
            </p:grpSpPr>
            <p:sp>
              <p:nvSpPr>
                <p:cNvPr id="169" name="Freeform 50">
                  <a:extLst>
                    <a:ext uri="{FF2B5EF4-FFF2-40B4-BE49-F238E27FC236}">
                      <a16:creationId xmlns:a16="http://schemas.microsoft.com/office/drawing/2014/main" id="{86081B38-A5C9-A705-8405-2D1DC130D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5" y="2509"/>
                  <a:ext cx="256" cy="563"/>
                </a:xfrm>
                <a:custGeom>
                  <a:avLst/>
                  <a:gdLst>
                    <a:gd name="T0" fmla="*/ 0 w 256"/>
                    <a:gd name="T1" fmla="*/ 0 h 563"/>
                    <a:gd name="T2" fmla="*/ 177 w 256"/>
                    <a:gd name="T3" fmla="*/ 66 h 563"/>
                    <a:gd name="T4" fmla="*/ 192 w 256"/>
                    <a:gd name="T5" fmla="*/ 94 h 563"/>
                    <a:gd name="T6" fmla="*/ 228 w 256"/>
                    <a:gd name="T7" fmla="*/ 232 h 563"/>
                    <a:gd name="T8" fmla="*/ 231 w 256"/>
                    <a:gd name="T9" fmla="*/ 253 h 563"/>
                    <a:gd name="T10" fmla="*/ 221 w 256"/>
                    <a:gd name="T11" fmla="*/ 249 h 563"/>
                    <a:gd name="T12" fmla="*/ 173 w 256"/>
                    <a:gd name="T13" fmla="*/ 249 h 563"/>
                    <a:gd name="T14" fmla="*/ 89 w 256"/>
                    <a:gd name="T15" fmla="*/ 247 h 563"/>
                    <a:gd name="T16" fmla="*/ 89 w 256"/>
                    <a:gd name="T17" fmla="*/ 90 h 563"/>
                    <a:gd name="T18" fmla="*/ 173 w 256"/>
                    <a:gd name="T19" fmla="*/ 107 h 563"/>
                    <a:gd name="T20" fmla="*/ 173 w 256"/>
                    <a:gd name="T21" fmla="*/ 249 h 563"/>
                    <a:gd name="T22" fmla="*/ 182 w 256"/>
                    <a:gd name="T23" fmla="*/ 249 h 563"/>
                    <a:gd name="T24" fmla="*/ 182 w 256"/>
                    <a:gd name="T25" fmla="*/ 110 h 563"/>
                    <a:gd name="T26" fmla="*/ 221 w 256"/>
                    <a:gd name="T27" fmla="*/ 249 h 563"/>
                    <a:gd name="T28" fmla="*/ 231 w 256"/>
                    <a:gd name="T29" fmla="*/ 253 h 563"/>
                    <a:gd name="T30" fmla="*/ 233 w 256"/>
                    <a:gd name="T31" fmla="*/ 279 h 563"/>
                    <a:gd name="T32" fmla="*/ 245 w 256"/>
                    <a:gd name="T33" fmla="*/ 301 h 563"/>
                    <a:gd name="T34" fmla="*/ 255 w 256"/>
                    <a:gd name="T35" fmla="*/ 317 h 563"/>
                    <a:gd name="T36" fmla="*/ 255 w 256"/>
                    <a:gd name="T37" fmla="*/ 514 h 563"/>
                    <a:gd name="T38" fmla="*/ 255 w 256"/>
                    <a:gd name="T39" fmla="*/ 551 h 563"/>
                    <a:gd name="T40" fmla="*/ 0 w 256"/>
                    <a:gd name="T41" fmla="*/ 562 h 563"/>
                    <a:gd name="T42" fmla="*/ 0 w 256"/>
                    <a:gd name="T43" fmla="*/ 0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6" h="563">
                      <a:moveTo>
                        <a:pt x="0" y="0"/>
                      </a:moveTo>
                      <a:lnTo>
                        <a:pt x="177" y="66"/>
                      </a:lnTo>
                      <a:lnTo>
                        <a:pt x="192" y="94"/>
                      </a:lnTo>
                      <a:lnTo>
                        <a:pt x="228" y="232"/>
                      </a:lnTo>
                      <a:lnTo>
                        <a:pt x="231" y="253"/>
                      </a:lnTo>
                      <a:lnTo>
                        <a:pt x="221" y="249"/>
                      </a:lnTo>
                      <a:lnTo>
                        <a:pt x="173" y="249"/>
                      </a:lnTo>
                      <a:lnTo>
                        <a:pt x="89" y="247"/>
                      </a:lnTo>
                      <a:lnTo>
                        <a:pt x="89" y="90"/>
                      </a:lnTo>
                      <a:lnTo>
                        <a:pt x="173" y="107"/>
                      </a:lnTo>
                      <a:lnTo>
                        <a:pt x="173" y="249"/>
                      </a:lnTo>
                      <a:lnTo>
                        <a:pt x="182" y="249"/>
                      </a:lnTo>
                      <a:lnTo>
                        <a:pt x="182" y="110"/>
                      </a:lnTo>
                      <a:lnTo>
                        <a:pt x="221" y="249"/>
                      </a:lnTo>
                      <a:lnTo>
                        <a:pt x="231" y="253"/>
                      </a:lnTo>
                      <a:lnTo>
                        <a:pt x="233" y="279"/>
                      </a:lnTo>
                      <a:lnTo>
                        <a:pt x="245" y="301"/>
                      </a:lnTo>
                      <a:lnTo>
                        <a:pt x="255" y="317"/>
                      </a:lnTo>
                      <a:lnTo>
                        <a:pt x="255" y="514"/>
                      </a:lnTo>
                      <a:lnTo>
                        <a:pt x="255" y="551"/>
                      </a:lnTo>
                      <a:lnTo>
                        <a:pt x="0" y="56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0E0E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0" name="Freeform 51">
                  <a:extLst>
                    <a:ext uri="{FF2B5EF4-FFF2-40B4-BE49-F238E27FC236}">
                      <a16:creationId xmlns:a16="http://schemas.microsoft.com/office/drawing/2014/main" id="{8630CBEB-49B9-2032-B8ED-238453BBB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4" y="2791"/>
                  <a:ext cx="143" cy="216"/>
                </a:xfrm>
                <a:custGeom>
                  <a:avLst/>
                  <a:gdLst>
                    <a:gd name="T0" fmla="*/ 0 w 143"/>
                    <a:gd name="T1" fmla="*/ 0 h 216"/>
                    <a:gd name="T2" fmla="*/ 142 w 143"/>
                    <a:gd name="T3" fmla="*/ 3 h 216"/>
                    <a:gd name="T4" fmla="*/ 142 w 143"/>
                    <a:gd name="T5" fmla="*/ 212 h 216"/>
                    <a:gd name="T6" fmla="*/ 0 w 143"/>
                    <a:gd name="T7" fmla="*/ 215 h 216"/>
                    <a:gd name="T8" fmla="*/ 0 w 143"/>
                    <a:gd name="T9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216">
                      <a:moveTo>
                        <a:pt x="0" y="0"/>
                      </a:moveTo>
                      <a:lnTo>
                        <a:pt x="142" y="3"/>
                      </a:lnTo>
                      <a:lnTo>
                        <a:pt x="142" y="212"/>
                      </a:lnTo>
                      <a:lnTo>
                        <a:pt x="0" y="21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0E0E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" name="Freeform 52">
                  <a:extLst>
                    <a:ext uri="{FF2B5EF4-FFF2-40B4-BE49-F238E27FC236}">
                      <a16:creationId xmlns:a16="http://schemas.microsoft.com/office/drawing/2014/main" id="{C2E6BE29-BF3F-52B9-2B5A-6C320DCBF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9" y="2767"/>
                  <a:ext cx="36" cy="17"/>
                </a:xfrm>
                <a:custGeom>
                  <a:avLst/>
                  <a:gdLst>
                    <a:gd name="T0" fmla="*/ 0 w 36"/>
                    <a:gd name="T1" fmla="*/ 0 h 17"/>
                    <a:gd name="T2" fmla="*/ 35 w 36"/>
                    <a:gd name="T3" fmla="*/ 2 h 17"/>
                    <a:gd name="T4" fmla="*/ 35 w 36"/>
                    <a:gd name="T5" fmla="*/ 16 h 17"/>
                    <a:gd name="T6" fmla="*/ 2 w 36"/>
                    <a:gd name="T7" fmla="*/ 13 h 17"/>
                    <a:gd name="T8" fmla="*/ 0 w 36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7">
                      <a:moveTo>
                        <a:pt x="0" y="0"/>
                      </a:moveTo>
                      <a:lnTo>
                        <a:pt x="35" y="2"/>
                      </a:lnTo>
                      <a:lnTo>
                        <a:pt x="35" y="16"/>
                      </a:lnTo>
                      <a:lnTo>
                        <a:pt x="2" y="1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" name="Line 53">
                  <a:extLst>
                    <a:ext uri="{FF2B5EF4-FFF2-40B4-BE49-F238E27FC236}">
                      <a16:creationId xmlns:a16="http://schemas.microsoft.com/office/drawing/2014/main" id="{B72369FF-F34A-63DA-1A00-1DF600AF3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0" y="2561"/>
                  <a:ext cx="184" cy="4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3" name="Line 54">
                  <a:extLst>
                    <a:ext uri="{FF2B5EF4-FFF2-40B4-BE49-F238E27FC236}">
                      <a16:creationId xmlns:a16="http://schemas.microsoft.com/office/drawing/2014/main" id="{4B0D59BB-AAC8-3799-AC98-3A7B46DA2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14" y="2580"/>
                  <a:ext cx="0" cy="4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0" name="Group 55">
                <a:extLst>
                  <a:ext uri="{FF2B5EF4-FFF2-40B4-BE49-F238E27FC236}">
                    <a16:creationId xmlns:a16="http://schemas.microsoft.com/office/drawing/2014/main" id="{763445BC-5006-5A47-620D-E435AA5AE1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9" y="2575"/>
                <a:ext cx="131" cy="236"/>
                <a:chOff x="4609" y="2575"/>
                <a:chExt cx="131" cy="236"/>
              </a:xfrm>
            </p:grpSpPr>
            <p:grpSp>
              <p:nvGrpSpPr>
                <p:cNvPr id="161" name="Group 56">
                  <a:extLst>
                    <a:ext uri="{FF2B5EF4-FFF2-40B4-BE49-F238E27FC236}">
                      <a16:creationId xmlns:a16="http://schemas.microsoft.com/office/drawing/2014/main" id="{20333B6E-000D-ABF6-6951-54C938F686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09" y="2575"/>
                  <a:ext cx="97" cy="236"/>
                  <a:chOff x="4609" y="2575"/>
                  <a:chExt cx="97" cy="236"/>
                </a:xfrm>
              </p:grpSpPr>
              <p:sp>
                <p:nvSpPr>
                  <p:cNvPr id="167" name="Line 57">
                    <a:extLst>
                      <a:ext uri="{FF2B5EF4-FFF2-40B4-BE49-F238E27FC236}">
                        <a16:creationId xmlns:a16="http://schemas.microsoft.com/office/drawing/2014/main" id="{DDD59A3E-77E8-737E-40AB-8E26827662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9" y="2575"/>
                    <a:ext cx="97" cy="39"/>
                  </a:xfrm>
                  <a:prstGeom prst="line">
                    <a:avLst/>
                  </a:prstGeom>
                  <a:noFill/>
                  <a:ln w="12700">
                    <a:solidFill>
                      <a:srgbClr val="A0A0A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8" name="Line 58">
                    <a:extLst>
                      <a:ext uri="{FF2B5EF4-FFF2-40B4-BE49-F238E27FC236}">
                        <a16:creationId xmlns:a16="http://schemas.microsoft.com/office/drawing/2014/main" id="{E0920850-ACD0-043C-2190-791DB84668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7" y="2796"/>
                    <a:ext cx="47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A0A0A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2" name="Group 59">
                  <a:extLst>
                    <a:ext uri="{FF2B5EF4-FFF2-40B4-BE49-F238E27FC236}">
                      <a16:creationId xmlns:a16="http://schemas.microsoft.com/office/drawing/2014/main" id="{56FF18F7-019B-BD35-895A-89F15E01F3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8" y="2622"/>
                  <a:ext cx="62" cy="181"/>
                  <a:chOff x="4678" y="2622"/>
                  <a:chExt cx="62" cy="181"/>
                </a:xfrm>
              </p:grpSpPr>
              <p:sp>
                <p:nvSpPr>
                  <p:cNvPr id="163" name="Freeform 60">
                    <a:extLst>
                      <a:ext uri="{FF2B5EF4-FFF2-40B4-BE49-F238E27FC236}">
                        <a16:creationId xmlns:a16="http://schemas.microsoft.com/office/drawing/2014/main" id="{7F1F2110-FA0E-2CAF-052F-ED53E09CA2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78" y="2622"/>
                    <a:ext cx="59" cy="181"/>
                  </a:xfrm>
                  <a:custGeom>
                    <a:avLst/>
                    <a:gdLst>
                      <a:gd name="T0" fmla="*/ 0 w 59"/>
                      <a:gd name="T1" fmla="*/ 0 h 181"/>
                      <a:gd name="T2" fmla="*/ 58 w 59"/>
                      <a:gd name="T3" fmla="*/ 0 h 181"/>
                      <a:gd name="T4" fmla="*/ 58 w 59"/>
                      <a:gd name="T5" fmla="*/ 180 h 181"/>
                      <a:gd name="T6" fmla="*/ 0 w 59"/>
                      <a:gd name="T7" fmla="*/ 174 h 181"/>
                      <a:gd name="T8" fmla="*/ 0 w 59"/>
                      <a:gd name="T9" fmla="*/ 0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9" h="181">
                        <a:moveTo>
                          <a:pt x="0" y="0"/>
                        </a:moveTo>
                        <a:lnTo>
                          <a:pt x="58" y="0"/>
                        </a:lnTo>
                        <a:lnTo>
                          <a:pt x="58" y="180"/>
                        </a:lnTo>
                        <a:lnTo>
                          <a:pt x="0" y="17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C0C0C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4" name="Line 61">
                    <a:extLst>
                      <a:ext uri="{FF2B5EF4-FFF2-40B4-BE49-F238E27FC236}">
                        <a16:creationId xmlns:a16="http://schemas.microsoft.com/office/drawing/2014/main" id="{0A402530-6EA5-7C4E-F64D-B1FD775CA8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88" y="2642"/>
                    <a:ext cx="52" cy="55"/>
                  </a:xfrm>
                  <a:prstGeom prst="line">
                    <a:avLst/>
                  </a:prstGeom>
                  <a:noFill/>
                  <a:ln w="12700">
                    <a:solidFill>
                      <a:srgbClr val="E0E0E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5" name="Line 62">
                    <a:extLst>
                      <a:ext uri="{FF2B5EF4-FFF2-40B4-BE49-F238E27FC236}">
                        <a16:creationId xmlns:a16="http://schemas.microsoft.com/office/drawing/2014/main" id="{B7F61A9C-5090-5560-C14E-99C4D5B4B4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94" y="2724"/>
                    <a:ext cx="45" cy="46"/>
                  </a:xfrm>
                  <a:prstGeom prst="line">
                    <a:avLst/>
                  </a:prstGeom>
                  <a:noFill/>
                  <a:ln w="12700">
                    <a:solidFill>
                      <a:srgbClr val="E0E0E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6" name="Line 63">
                    <a:extLst>
                      <a:ext uri="{FF2B5EF4-FFF2-40B4-BE49-F238E27FC236}">
                        <a16:creationId xmlns:a16="http://schemas.microsoft.com/office/drawing/2014/main" id="{71C86C88-DA2E-0837-BA9B-EF7F97F3BD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93" y="267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rgbClr val="E0E0E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3" name="Group 64">
              <a:extLst>
                <a:ext uri="{FF2B5EF4-FFF2-40B4-BE49-F238E27FC236}">
                  <a16:creationId xmlns:a16="http://schemas.microsoft.com/office/drawing/2014/main" id="{41D0ABD5-70F0-3EC7-1DAD-D5A43ECBB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5" y="3068"/>
              <a:ext cx="264" cy="305"/>
              <a:chOff x="4405" y="3068"/>
              <a:chExt cx="264" cy="305"/>
            </a:xfrm>
          </p:grpSpPr>
          <p:grpSp>
            <p:nvGrpSpPr>
              <p:cNvPr id="143" name="Group 65">
                <a:extLst>
                  <a:ext uri="{FF2B5EF4-FFF2-40B4-BE49-F238E27FC236}">
                    <a16:creationId xmlns:a16="http://schemas.microsoft.com/office/drawing/2014/main" id="{08763C57-33EF-5C3F-F321-3C17E127A0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05" y="3068"/>
                <a:ext cx="186" cy="299"/>
                <a:chOff x="4405" y="3068"/>
                <a:chExt cx="186" cy="299"/>
              </a:xfrm>
            </p:grpSpPr>
            <p:grpSp>
              <p:nvGrpSpPr>
                <p:cNvPr id="152" name="Group 66">
                  <a:extLst>
                    <a:ext uri="{FF2B5EF4-FFF2-40B4-BE49-F238E27FC236}">
                      <a16:creationId xmlns:a16="http://schemas.microsoft.com/office/drawing/2014/main" id="{734FAB49-B81B-0976-1866-23712B25BB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05" y="3068"/>
                  <a:ext cx="186" cy="299"/>
                  <a:chOff x="4405" y="3068"/>
                  <a:chExt cx="186" cy="299"/>
                </a:xfrm>
              </p:grpSpPr>
              <p:sp>
                <p:nvSpPr>
                  <p:cNvPr id="157" name="Freeform 67">
                    <a:extLst>
                      <a:ext uri="{FF2B5EF4-FFF2-40B4-BE49-F238E27FC236}">
                        <a16:creationId xmlns:a16="http://schemas.microsoft.com/office/drawing/2014/main" id="{2178A9C9-1C2B-CD28-6122-2EDFFD6C1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5" y="3068"/>
                    <a:ext cx="120" cy="299"/>
                  </a:xfrm>
                  <a:custGeom>
                    <a:avLst/>
                    <a:gdLst>
                      <a:gd name="T0" fmla="*/ 57 w 120"/>
                      <a:gd name="T1" fmla="*/ 0 h 299"/>
                      <a:gd name="T2" fmla="*/ 119 w 120"/>
                      <a:gd name="T3" fmla="*/ 0 h 299"/>
                      <a:gd name="T4" fmla="*/ 119 w 120"/>
                      <a:gd name="T5" fmla="*/ 298 h 299"/>
                      <a:gd name="T6" fmla="*/ 57 w 120"/>
                      <a:gd name="T7" fmla="*/ 294 h 299"/>
                      <a:gd name="T8" fmla="*/ 54 w 120"/>
                      <a:gd name="T9" fmla="*/ 294 h 299"/>
                      <a:gd name="T10" fmla="*/ 53 w 120"/>
                      <a:gd name="T11" fmla="*/ 294 h 299"/>
                      <a:gd name="T12" fmla="*/ 49 w 120"/>
                      <a:gd name="T13" fmla="*/ 292 h 299"/>
                      <a:gd name="T14" fmla="*/ 45 w 120"/>
                      <a:gd name="T15" fmla="*/ 291 h 299"/>
                      <a:gd name="T16" fmla="*/ 42 w 120"/>
                      <a:gd name="T17" fmla="*/ 288 h 299"/>
                      <a:gd name="T18" fmla="*/ 38 w 120"/>
                      <a:gd name="T19" fmla="*/ 285 h 299"/>
                      <a:gd name="T20" fmla="*/ 35 w 120"/>
                      <a:gd name="T21" fmla="*/ 282 h 299"/>
                      <a:gd name="T22" fmla="*/ 32 w 120"/>
                      <a:gd name="T23" fmla="*/ 279 h 299"/>
                      <a:gd name="T24" fmla="*/ 30 w 120"/>
                      <a:gd name="T25" fmla="*/ 276 h 299"/>
                      <a:gd name="T26" fmla="*/ 28 w 120"/>
                      <a:gd name="T27" fmla="*/ 271 h 299"/>
                      <a:gd name="T28" fmla="*/ 26 w 120"/>
                      <a:gd name="T29" fmla="*/ 268 h 299"/>
                      <a:gd name="T30" fmla="*/ 23 w 120"/>
                      <a:gd name="T31" fmla="*/ 264 h 299"/>
                      <a:gd name="T32" fmla="*/ 20 w 120"/>
                      <a:gd name="T33" fmla="*/ 259 h 299"/>
                      <a:gd name="T34" fmla="*/ 19 w 120"/>
                      <a:gd name="T35" fmla="*/ 254 h 299"/>
                      <a:gd name="T36" fmla="*/ 18 w 120"/>
                      <a:gd name="T37" fmla="*/ 251 h 299"/>
                      <a:gd name="T38" fmla="*/ 15 w 120"/>
                      <a:gd name="T39" fmla="*/ 248 h 299"/>
                      <a:gd name="T40" fmla="*/ 14 w 120"/>
                      <a:gd name="T41" fmla="*/ 240 h 299"/>
                      <a:gd name="T42" fmla="*/ 11 w 120"/>
                      <a:gd name="T43" fmla="*/ 233 h 299"/>
                      <a:gd name="T44" fmla="*/ 8 w 120"/>
                      <a:gd name="T45" fmla="*/ 224 h 299"/>
                      <a:gd name="T46" fmla="*/ 7 w 120"/>
                      <a:gd name="T47" fmla="*/ 215 h 299"/>
                      <a:gd name="T48" fmla="*/ 4 w 120"/>
                      <a:gd name="T49" fmla="*/ 206 h 299"/>
                      <a:gd name="T50" fmla="*/ 3 w 120"/>
                      <a:gd name="T51" fmla="*/ 196 h 299"/>
                      <a:gd name="T52" fmla="*/ 1 w 120"/>
                      <a:gd name="T53" fmla="*/ 185 h 299"/>
                      <a:gd name="T54" fmla="*/ 0 w 120"/>
                      <a:gd name="T55" fmla="*/ 173 h 299"/>
                      <a:gd name="T56" fmla="*/ 0 w 120"/>
                      <a:gd name="T57" fmla="*/ 162 h 299"/>
                      <a:gd name="T58" fmla="*/ 0 w 120"/>
                      <a:gd name="T59" fmla="*/ 147 h 299"/>
                      <a:gd name="T60" fmla="*/ 0 w 120"/>
                      <a:gd name="T61" fmla="*/ 129 h 299"/>
                      <a:gd name="T62" fmla="*/ 1 w 120"/>
                      <a:gd name="T63" fmla="*/ 111 h 299"/>
                      <a:gd name="T64" fmla="*/ 3 w 120"/>
                      <a:gd name="T65" fmla="*/ 99 h 299"/>
                      <a:gd name="T66" fmla="*/ 4 w 120"/>
                      <a:gd name="T67" fmla="*/ 86 h 299"/>
                      <a:gd name="T68" fmla="*/ 7 w 120"/>
                      <a:gd name="T69" fmla="*/ 76 h 299"/>
                      <a:gd name="T70" fmla="*/ 8 w 120"/>
                      <a:gd name="T71" fmla="*/ 70 h 299"/>
                      <a:gd name="T72" fmla="*/ 12 w 120"/>
                      <a:gd name="T73" fmla="*/ 59 h 299"/>
                      <a:gd name="T74" fmla="*/ 16 w 120"/>
                      <a:gd name="T75" fmla="*/ 47 h 299"/>
                      <a:gd name="T76" fmla="*/ 19 w 120"/>
                      <a:gd name="T77" fmla="*/ 39 h 299"/>
                      <a:gd name="T78" fmla="*/ 23 w 120"/>
                      <a:gd name="T79" fmla="*/ 33 h 299"/>
                      <a:gd name="T80" fmla="*/ 24 w 120"/>
                      <a:gd name="T81" fmla="*/ 28 h 299"/>
                      <a:gd name="T82" fmla="*/ 27 w 120"/>
                      <a:gd name="T83" fmla="*/ 25 h 299"/>
                      <a:gd name="T84" fmla="*/ 30 w 120"/>
                      <a:gd name="T85" fmla="*/ 21 h 299"/>
                      <a:gd name="T86" fmla="*/ 30 w 120"/>
                      <a:gd name="T87" fmla="*/ 18 h 299"/>
                      <a:gd name="T88" fmla="*/ 34 w 120"/>
                      <a:gd name="T89" fmla="*/ 16 h 299"/>
                      <a:gd name="T90" fmla="*/ 35 w 120"/>
                      <a:gd name="T91" fmla="*/ 12 h 299"/>
                      <a:gd name="T92" fmla="*/ 38 w 120"/>
                      <a:gd name="T93" fmla="*/ 10 h 299"/>
                      <a:gd name="T94" fmla="*/ 41 w 120"/>
                      <a:gd name="T95" fmla="*/ 9 h 299"/>
                      <a:gd name="T96" fmla="*/ 43 w 120"/>
                      <a:gd name="T97" fmla="*/ 6 h 299"/>
                      <a:gd name="T98" fmla="*/ 45 w 120"/>
                      <a:gd name="T99" fmla="*/ 4 h 299"/>
                      <a:gd name="T100" fmla="*/ 47 w 120"/>
                      <a:gd name="T101" fmla="*/ 3 h 299"/>
                      <a:gd name="T102" fmla="*/ 50 w 120"/>
                      <a:gd name="T103" fmla="*/ 3 h 299"/>
                      <a:gd name="T104" fmla="*/ 53 w 120"/>
                      <a:gd name="T105" fmla="*/ 0 h 299"/>
                      <a:gd name="T106" fmla="*/ 54 w 120"/>
                      <a:gd name="T107" fmla="*/ 0 h 299"/>
                      <a:gd name="T108" fmla="*/ 57 w 120"/>
                      <a:gd name="T109" fmla="*/ 0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20" h="299">
                        <a:moveTo>
                          <a:pt x="57" y="0"/>
                        </a:moveTo>
                        <a:lnTo>
                          <a:pt x="119" y="0"/>
                        </a:lnTo>
                        <a:lnTo>
                          <a:pt x="119" y="298"/>
                        </a:lnTo>
                        <a:lnTo>
                          <a:pt x="57" y="294"/>
                        </a:lnTo>
                        <a:lnTo>
                          <a:pt x="54" y="294"/>
                        </a:lnTo>
                        <a:lnTo>
                          <a:pt x="53" y="294"/>
                        </a:lnTo>
                        <a:lnTo>
                          <a:pt x="49" y="292"/>
                        </a:lnTo>
                        <a:lnTo>
                          <a:pt x="45" y="291"/>
                        </a:lnTo>
                        <a:lnTo>
                          <a:pt x="42" y="288"/>
                        </a:lnTo>
                        <a:lnTo>
                          <a:pt x="38" y="285"/>
                        </a:lnTo>
                        <a:lnTo>
                          <a:pt x="35" y="282"/>
                        </a:lnTo>
                        <a:lnTo>
                          <a:pt x="32" y="279"/>
                        </a:lnTo>
                        <a:lnTo>
                          <a:pt x="30" y="276"/>
                        </a:lnTo>
                        <a:lnTo>
                          <a:pt x="28" y="271"/>
                        </a:lnTo>
                        <a:lnTo>
                          <a:pt x="26" y="268"/>
                        </a:lnTo>
                        <a:lnTo>
                          <a:pt x="23" y="264"/>
                        </a:lnTo>
                        <a:lnTo>
                          <a:pt x="20" y="259"/>
                        </a:lnTo>
                        <a:lnTo>
                          <a:pt x="19" y="254"/>
                        </a:lnTo>
                        <a:lnTo>
                          <a:pt x="18" y="251"/>
                        </a:lnTo>
                        <a:lnTo>
                          <a:pt x="15" y="248"/>
                        </a:lnTo>
                        <a:lnTo>
                          <a:pt x="14" y="240"/>
                        </a:lnTo>
                        <a:lnTo>
                          <a:pt x="11" y="233"/>
                        </a:lnTo>
                        <a:lnTo>
                          <a:pt x="8" y="224"/>
                        </a:lnTo>
                        <a:lnTo>
                          <a:pt x="7" y="215"/>
                        </a:lnTo>
                        <a:lnTo>
                          <a:pt x="4" y="206"/>
                        </a:lnTo>
                        <a:lnTo>
                          <a:pt x="3" y="196"/>
                        </a:lnTo>
                        <a:lnTo>
                          <a:pt x="1" y="185"/>
                        </a:lnTo>
                        <a:lnTo>
                          <a:pt x="0" y="173"/>
                        </a:lnTo>
                        <a:lnTo>
                          <a:pt x="0" y="162"/>
                        </a:lnTo>
                        <a:lnTo>
                          <a:pt x="0" y="147"/>
                        </a:lnTo>
                        <a:lnTo>
                          <a:pt x="0" y="129"/>
                        </a:lnTo>
                        <a:lnTo>
                          <a:pt x="1" y="111"/>
                        </a:lnTo>
                        <a:lnTo>
                          <a:pt x="3" y="99"/>
                        </a:lnTo>
                        <a:lnTo>
                          <a:pt x="4" y="86"/>
                        </a:lnTo>
                        <a:lnTo>
                          <a:pt x="7" y="76"/>
                        </a:lnTo>
                        <a:lnTo>
                          <a:pt x="8" y="70"/>
                        </a:lnTo>
                        <a:lnTo>
                          <a:pt x="12" y="59"/>
                        </a:lnTo>
                        <a:lnTo>
                          <a:pt x="16" y="47"/>
                        </a:lnTo>
                        <a:lnTo>
                          <a:pt x="19" y="39"/>
                        </a:lnTo>
                        <a:lnTo>
                          <a:pt x="23" y="33"/>
                        </a:lnTo>
                        <a:lnTo>
                          <a:pt x="24" y="28"/>
                        </a:lnTo>
                        <a:lnTo>
                          <a:pt x="27" y="25"/>
                        </a:lnTo>
                        <a:lnTo>
                          <a:pt x="30" y="21"/>
                        </a:lnTo>
                        <a:lnTo>
                          <a:pt x="30" y="18"/>
                        </a:lnTo>
                        <a:lnTo>
                          <a:pt x="34" y="16"/>
                        </a:lnTo>
                        <a:lnTo>
                          <a:pt x="35" y="12"/>
                        </a:lnTo>
                        <a:lnTo>
                          <a:pt x="38" y="10"/>
                        </a:lnTo>
                        <a:lnTo>
                          <a:pt x="41" y="9"/>
                        </a:lnTo>
                        <a:lnTo>
                          <a:pt x="43" y="6"/>
                        </a:lnTo>
                        <a:lnTo>
                          <a:pt x="45" y="4"/>
                        </a:lnTo>
                        <a:lnTo>
                          <a:pt x="47" y="3"/>
                        </a:lnTo>
                        <a:lnTo>
                          <a:pt x="50" y="3"/>
                        </a:lnTo>
                        <a:lnTo>
                          <a:pt x="53" y="0"/>
                        </a:lnTo>
                        <a:lnTo>
                          <a:pt x="54" y="0"/>
                        </a:lnTo>
                        <a:lnTo>
                          <a:pt x="57" y="0"/>
                        </a:lnTo>
                      </a:path>
                    </a:pathLst>
                  </a:custGeom>
                  <a:solidFill>
                    <a:srgbClr val="20202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8" name="Oval 68">
                    <a:extLst>
                      <a:ext uri="{FF2B5EF4-FFF2-40B4-BE49-F238E27FC236}">
                        <a16:creationId xmlns:a16="http://schemas.microsoft.com/office/drawing/2014/main" id="{E020EA3C-EA3D-DE20-10DC-CD50441CD5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7" y="3068"/>
                    <a:ext cx="124" cy="298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3" name="Group 69">
                  <a:extLst>
                    <a:ext uri="{FF2B5EF4-FFF2-40B4-BE49-F238E27FC236}">
                      <a16:creationId xmlns:a16="http://schemas.microsoft.com/office/drawing/2014/main" id="{4150677E-6B0F-3BAC-6FD6-90054D8CB4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95" y="3132"/>
                  <a:ext cx="68" cy="171"/>
                  <a:chOff x="4495" y="3132"/>
                  <a:chExt cx="68" cy="171"/>
                </a:xfrm>
              </p:grpSpPr>
              <p:sp>
                <p:nvSpPr>
                  <p:cNvPr id="154" name="Oval 70">
                    <a:extLst>
                      <a:ext uri="{FF2B5EF4-FFF2-40B4-BE49-F238E27FC236}">
                        <a16:creationId xmlns:a16="http://schemas.microsoft.com/office/drawing/2014/main" id="{2FD33690-4168-A737-ECC7-E49E395442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95" y="3132"/>
                    <a:ext cx="68" cy="171"/>
                  </a:xfrm>
                  <a:prstGeom prst="ellipse">
                    <a:avLst/>
                  </a:prstGeom>
                  <a:solidFill>
                    <a:srgbClr val="A0A0A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5" name="Oval 71">
                    <a:extLst>
                      <a:ext uri="{FF2B5EF4-FFF2-40B4-BE49-F238E27FC236}">
                        <a16:creationId xmlns:a16="http://schemas.microsoft.com/office/drawing/2014/main" id="{EFF240DD-2944-8592-396E-90583DD7F9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95" y="3138"/>
                    <a:ext cx="62" cy="158"/>
                  </a:xfrm>
                  <a:prstGeom prst="ellipse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56" name="Oval 72">
                    <a:extLst>
                      <a:ext uri="{FF2B5EF4-FFF2-40B4-BE49-F238E27FC236}">
                        <a16:creationId xmlns:a16="http://schemas.microsoft.com/office/drawing/2014/main" id="{E632BBBA-DDA0-D346-4F5A-8E64EFB3B7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8" y="3209"/>
                    <a:ext cx="0" cy="16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44" name="Group 73">
                <a:extLst>
                  <a:ext uri="{FF2B5EF4-FFF2-40B4-BE49-F238E27FC236}">
                    <a16:creationId xmlns:a16="http://schemas.microsoft.com/office/drawing/2014/main" id="{DCDCABBD-D8A5-0EDA-0415-E027F2156B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3" y="3068"/>
                <a:ext cx="186" cy="305"/>
                <a:chOff x="4483" y="3068"/>
                <a:chExt cx="186" cy="305"/>
              </a:xfrm>
            </p:grpSpPr>
            <p:grpSp>
              <p:nvGrpSpPr>
                <p:cNvPr id="145" name="Group 74">
                  <a:extLst>
                    <a:ext uri="{FF2B5EF4-FFF2-40B4-BE49-F238E27FC236}">
                      <a16:creationId xmlns:a16="http://schemas.microsoft.com/office/drawing/2014/main" id="{32153FF8-069C-CB69-9794-DBC1F22B56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83" y="3068"/>
                  <a:ext cx="186" cy="305"/>
                  <a:chOff x="4483" y="3068"/>
                  <a:chExt cx="186" cy="305"/>
                </a:xfrm>
              </p:grpSpPr>
              <p:sp>
                <p:nvSpPr>
                  <p:cNvPr id="150" name="Freeform 75">
                    <a:extLst>
                      <a:ext uri="{FF2B5EF4-FFF2-40B4-BE49-F238E27FC236}">
                        <a16:creationId xmlns:a16="http://schemas.microsoft.com/office/drawing/2014/main" id="{2D7193BD-9DFC-0003-D482-805EA0616F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3" y="3068"/>
                    <a:ext cx="123" cy="305"/>
                  </a:xfrm>
                  <a:custGeom>
                    <a:avLst/>
                    <a:gdLst>
                      <a:gd name="T0" fmla="*/ 56 w 123"/>
                      <a:gd name="T1" fmla="*/ 0 h 305"/>
                      <a:gd name="T2" fmla="*/ 122 w 123"/>
                      <a:gd name="T3" fmla="*/ 0 h 305"/>
                      <a:gd name="T4" fmla="*/ 121 w 123"/>
                      <a:gd name="T5" fmla="*/ 304 h 305"/>
                      <a:gd name="T6" fmla="*/ 56 w 123"/>
                      <a:gd name="T7" fmla="*/ 301 h 305"/>
                      <a:gd name="T8" fmla="*/ 53 w 123"/>
                      <a:gd name="T9" fmla="*/ 301 h 305"/>
                      <a:gd name="T10" fmla="*/ 52 w 123"/>
                      <a:gd name="T11" fmla="*/ 300 h 305"/>
                      <a:gd name="T12" fmla="*/ 49 w 123"/>
                      <a:gd name="T13" fmla="*/ 298 h 305"/>
                      <a:gd name="T14" fmla="*/ 45 w 123"/>
                      <a:gd name="T15" fmla="*/ 298 h 305"/>
                      <a:gd name="T16" fmla="*/ 42 w 123"/>
                      <a:gd name="T17" fmla="*/ 294 h 305"/>
                      <a:gd name="T18" fmla="*/ 38 w 123"/>
                      <a:gd name="T19" fmla="*/ 292 h 305"/>
                      <a:gd name="T20" fmla="*/ 36 w 123"/>
                      <a:gd name="T21" fmla="*/ 288 h 305"/>
                      <a:gd name="T22" fmla="*/ 33 w 123"/>
                      <a:gd name="T23" fmla="*/ 285 h 305"/>
                      <a:gd name="T24" fmla="*/ 30 w 123"/>
                      <a:gd name="T25" fmla="*/ 282 h 305"/>
                      <a:gd name="T26" fmla="*/ 27 w 123"/>
                      <a:gd name="T27" fmla="*/ 277 h 305"/>
                      <a:gd name="T28" fmla="*/ 26 w 123"/>
                      <a:gd name="T29" fmla="*/ 276 h 305"/>
                      <a:gd name="T30" fmla="*/ 23 w 123"/>
                      <a:gd name="T31" fmla="*/ 270 h 305"/>
                      <a:gd name="T32" fmla="*/ 21 w 123"/>
                      <a:gd name="T33" fmla="*/ 265 h 305"/>
                      <a:gd name="T34" fmla="*/ 19 w 123"/>
                      <a:gd name="T35" fmla="*/ 260 h 305"/>
                      <a:gd name="T36" fmla="*/ 16 w 123"/>
                      <a:gd name="T37" fmla="*/ 257 h 305"/>
                      <a:gd name="T38" fmla="*/ 15 w 123"/>
                      <a:gd name="T39" fmla="*/ 254 h 305"/>
                      <a:gd name="T40" fmla="*/ 12 w 123"/>
                      <a:gd name="T41" fmla="*/ 245 h 305"/>
                      <a:gd name="T42" fmla="*/ 11 w 123"/>
                      <a:gd name="T43" fmla="*/ 237 h 305"/>
                      <a:gd name="T44" fmla="*/ 8 w 123"/>
                      <a:gd name="T45" fmla="*/ 228 h 305"/>
                      <a:gd name="T46" fmla="*/ 5 w 123"/>
                      <a:gd name="T47" fmla="*/ 221 h 305"/>
                      <a:gd name="T48" fmla="*/ 4 w 123"/>
                      <a:gd name="T49" fmla="*/ 211 h 305"/>
                      <a:gd name="T50" fmla="*/ 3 w 123"/>
                      <a:gd name="T51" fmla="*/ 200 h 305"/>
                      <a:gd name="T52" fmla="*/ 1 w 123"/>
                      <a:gd name="T53" fmla="*/ 190 h 305"/>
                      <a:gd name="T54" fmla="*/ 0 w 123"/>
                      <a:gd name="T55" fmla="*/ 178 h 305"/>
                      <a:gd name="T56" fmla="*/ 0 w 123"/>
                      <a:gd name="T57" fmla="*/ 165 h 305"/>
                      <a:gd name="T58" fmla="*/ 0 w 123"/>
                      <a:gd name="T59" fmla="*/ 151 h 305"/>
                      <a:gd name="T60" fmla="*/ 0 w 123"/>
                      <a:gd name="T61" fmla="*/ 132 h 305"/>
                      <a:gd name="T62" fmla="*/ 1 w 123"/>
                      <a:gd name="T63" fmla="*/ 114 h 305"/>
                      <a:gd name="T64" fmla="*/ 3 w 123"/>
                      <a:gd name="T65" fmla="*/ 102 h 305"/>
                      <a:gd name="T66" fmla="*/ 5 w 123"/>
                      <a:gd name="T67" fmla="*/ 89 h 305"/>
                      <a:gd name="T68" fmla="*/ 7 w 123"/>
                      <a:gd name="T69" fmla="*/ 79 h 305"/>
                      <a:gd name="T70" fmla="*/ 8 w 123"/>
                      <a:gd name="T71" fmla="*/ 71 h 305"/>
                      <a:gd name="T72" fmla="*/ 11 w 123"/>
                      <a:gd name="T73" fmla="*/ 61 h 305"/>
                      <a:gd name="T74" fmla="*/ 16 w 123"/>
                      <a:gd name="T75" fmla="*/ 49 h 305"/>
                      <a:gd name="T76" fmla="*/ 19 w 123"/>
                      <a:gd name="T77" fmla="*/ 40 h 305"/>
                      <a:gd name="T78" fmla="*/ 22 w 123"/>
                      <a:gd name="T79" fmla="*/ 34 h 305"/>
                      <a:gd name="T80" fmla="*/ 25 w 123"/>
                      <a:gd name="T81" fmla="*/ 30 h 305"/>
                      <a:gd name="T82" fmla="*/ 27 w 123"/>
                      <a:gd name="T83" fmla="*/ 27 h 305"/>
                      <a:gd name="T84" fmla="*/ 29 w 123"/>
                      <a:gd name="T85" fmla="*/ 22 h 305"/>
                      <a:gd name="T86" fmla="*/ 32 w 123"/>
                      <a:gd name="T87" fmla="*/ 19 h 305"/>
                      <a:gd name="T88" fmla="*/ 33 w 123"/>
                      <a:gd name="T89" fmla="*/ 16 h 305"/>
                      <a:gd name="T90" fmla="*/ 36 w 123"/>
                      <a:gd name="T91" fmla="*/ 13 h 305"/>
                      <a:gd name="T92" fmla="*/ 38 w 123"/>
                      <a:gd name="T93" fmla="*/ 10 h 305"/>
                      <a:gd name="T94" fmla="*/ 41 w 123"/>
                      <a:gd name="T95" fmla="*/ 9 h 305"/>
                      <a:gd name="T96" fmla="*/ 42 w 123"/>
                      <a:gd name="T97" fmla="*/ 6 h 305"/>
                      <a:gd name="T98" fmla="*/ 45 w 123"/>
                      <a:gd name="T99" fmla="*/ 4 h 305"/>
                      <a:gd name="T100" fmla="*/ 48 w 123"/>
                      <a:gd name="T101" fmla="*/ 3 h 305"/>
                      <a:gd name="T102" fmla="*/ 51 w 123"/>
                      <a:gd name="T103" fmla="*/ 3 h 305"/>
                      <a:gd name="T104" fmla="*/ 52 w 123"/>
                      <a:gd name="T105" fmla="*/ 1 h 305"/>
                      <a:gd name="T106" fmla="*/ 53 w 123"/>
                      <a:gd name="T107" fmla="*/ 0 h 305"/>
                      <a:gd name="T108" fmla="*/ 56 w 123"/>
                      <a:gd name="T109" fmla="*/ 0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23" h="305">
                        <a:moveTo>
                          <a:pt x="56" y="0"/>
                        </a:moveTo>
                        <a:lnTo>
                          <a:pt x="122" y="0"/>
                        </a:lnTo>
                        <a:lnTo>
                          <a:pt x="121" y="304"/>
                        </a:lnTo>
                        <a:lnTo>
                          <a:pt x="56" y="301"/>
                        </a:lnTo>
                        <a:lnTo>
                          <a:pt x="53" y="301"/>
                        </a:lnTo>
                        <a:lnTo>
                          <a:pt x="52" y="300"/>
                        </a:lnTo>
                        <a:lnTo>
                          <a:pt x="49" y="298"/>
                        </a:lnTo>
                        <a:lnTo>
                          <a:pt x="45" y="298"/>
                        </a:lnTo>
                        <a:lnTo>
                          <a:pt x="42" y="294"/>
                        </a:lnTo>
                        <a:lnTo>
                          <a:pt x="38" y="292"/>
                        </a:lnTo>
                        <a:lnTo>
                          <a:pt x="36" y="288"/>
                        </a:lnTo>
                        <a:lnTo>
                          <a:pt x="33" y="285"/>
                        </a:lnTo>
                        <a:lnTo>
                          <a:pt x="30" y="282"/>
                        </a:lnTo>
                        <a:lnTo>
                          <a:pt x="27" y="277"/>
                        </a:lnTo>
                        <a:lnTo>
                          <a:pt x="26" y="276"/>
                        </a:lnTo>
                        <a:lnTo>
                          <a:pt x="23" y="270"/>
                        </a:lnTo>
                        <a:lnTo>
                          <a:pt x="21" y="265"/>
                        </a:lnTo>
                        <a:lnTo>
                          <a:pt x="19" y="260"/>
                        </a:lnTo>
                        <a:lnTo>
                          <a:pt x="16" y="257"/>
                        </a:lnTo>
                        <a:lnTo>
                          <a:pt x="15" y="254"/>
                        </a:lnTo>
                        <a:lnTo>
                          <a:pt x="12" y="245"/>
                        </a:lnTo>
                        <a:lnTo>
                          <a:pt x="11" y="237"/>
                        </a:lnTo>
                        <a:lnTo>
                          <a:pt x="8" y="228"/>
                        </a:lnTo>
                        <a:lnTo>
                          <a:pt x="5" y="221"/>
                        </a:lnTo>
                        <a:lnTo>
                          <a:pt x="4" y="211"/>
                        </a:lnTo>
                        <a:lnTo>
                          <a:pt x="3" y="200"/>
                        </a:lnTo>
                        <a:lnTo>
                          <a:pt x="1" y="190"/>
                        </a:lnTo>
                        <a:lnTo>
                          <a:pt x="0" y="178"/>
                        </a:lnTo>
                        <a:lnTo>
                          <a:pt x="0" y="165"/>
                        </a:lnTo>
                        <a:lnTo>
                          <a:pt x="0" y="151"/>
                        </a:lnTo>
                        <a:lnTo>
                          <a:pt x="0" y="132"/>
                        </a:lnTo>
                        <a:lnTo>
                          <a:pt x="1" y="114"/>
                        </a:lnTo>
                        <a:lnTo>
                          <a:pt x="3" y="102"/>
                        </a:lnTo>
                        <a:lnTo>
                          <a:pt x="5" y="89"/>
                        </a:lnTo>
                        <a:lnTo>
                          <a:pt x="7" y="79"/>
                        </a:lnTo>
                        <a:lnTo>
                          <a:pt x="8" y="71"/>
                        </a:lnTo>
                        <a:lnTo>
                          <a:pt x="11" y="61"/>
                        </a:lnTo>
                        <a:lnTo>
                          <a:pt x="16" y="49"/>
                        </a:lnTo>
                        <a:lnTo>
                          <a:pt x="19" y="40"/>
                        </a:lnTo>
                        <a:lnTo>
                          <a:pt x="22" y="34"/>
                        </a:lnTo>
                        <a:lnTo>
                          <a:pt x="25" y="30"/>
                        </a:lnTo>
                        <a:lnTo>
                          <a:pt x="27" y="27"/>
                        </a:lnTo>
                        <a:lnTo>
                          <a:pt x="29" y="22"/>
                        </a:lnTo>
                        <a:lnTo>
                          <a:pt x="32" y="19"/>
                        </a:lnTo>
                        <a:lnTo>
                          <a:pt x="33" y="16"/>
                        </a:lnTo>
                        <a:lnTo>
                          <a:pt x="36" y="13"/>
                        </a:lnTo>
                        <a:lnTo>
                          <a:pt x="38" y="10"/>
                        </a:lnTo>
                        <a:lnTo>
                          <a:pt x="41" y="9"/>
                        </a:lnTo>
                        <a:lnTo>
                          <a:pt x="42" y="6"/>
                        </a:lnTo>
                        <a:lnTo>
                          <a:pt x="45" y="4"/>
                        </a:lnTo>
                        <a:lnTo>
                          <a:pt x="48" y="3"/>
                        </a:lnTo>
                        <a:lnTo>
                          <a:pt x="51" y="3"/>
                        </a:lnTo>
                        <a:lnTo>
                          <a:pt x="52" y="1"/>
                        </a:lnTo>
                        <a:lnTo>
                          <a:pt x="53" y="0"/>
                        </a:lnTo>
                        <a:lnTo>
                          <a:pt x="56" y="0"/>
                        </a:lnTo>
                      </a:path>
                    </a:pathLst>
                  </a:custGeom>
                  <a:solidFill>
                    <a:srgbClr val="20202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1" name="Oval 76">
                    <a:extLst>
                      <a:ext uri="{FF2B5EF4-FFF2-40B4-BE49-F238E27FC236}">
                        <a16:creationId xmlns:a16="http://schemas.microsoft.com/office/drawing/2014/main" id="{495BC805-A870-9097-BC4E-3253AB3AC3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3068"/>
                    <a:ext cx="122" cy="305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" name="Group 77">
                  <a:extLst>
                    <a:ext uri="{FF2B5EF4-FFF2-40B4-BE49-F238E27FC236}">
                      <a16:creationId xmlns:a16="http://schemas.microsoft.com/office/drawing/2014/main" id="{C3D1771B-3A13-A6B4-0E95-9E11703713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75" y="3134"/>
                  <a:ext cx="67" cy="175"/>
                  <a:chOff x="4575" y="3134"/>
                  <a:chExt cx="67" cy="175"/>
                </a:xfrm>
              </p:grpSpPr>
              <p:sp>
                <p:nvSpPr>
                  <p:cNvPr id="147" name="Oval 78">
                    <a:extLst>
                      <a:ext uri="{FF2B5EF4-FFF2-40B4-BE49-F238E27FC236}">
                        <a16:creationId xmlns:a16="http://schemas.microsoft.com/office/drawing/2014/main" id="{7A264561-9F57-107A-A711-873EE7DFB0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75" y="3134"/>
                    <a:ext cx="67" cy="175"/>
                  </a:xfrm>
                  <a:prstGeom prst="ellipse">
                    <a:avLst/>
                  </a:prstGeom>
                  <a:solidFill>
                    <a:srgbClr val="A0A0A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8" name="Oval 79">
                    <a:extLst>
                      <a:ext uri="{FF2B5EF4-FFF2-40B4-BE49-F238E27FC236}">
                        <a16:creationId xmlns:a16="http://schemas.microsoft.com/office/drawing/2014/main" id="{17BD2C98-EA42-6515-D2C9-030CFC61B8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75" y="3139"/>
                    <a:ext cx="62" cy="163"/>
                  </a:xfrm>
                  <a:prstGeom prst="ellipse">
                    <a:avLst/>
                  </a:prstGeom>
                  <a:solidFill>
                    <a:srgbClr val="80808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9" name="Oval 80">
                    <a:extLst>
                      <a:ext uri="{FF2B5EF4-FFF2-40B4-BE49-F238E27FC236}">
                        <a16:creationId xmlns:a16="http://schemas.microsoft.com/office/drawing/2014/main" id="{10DE4439-2C02-4BDF-1DFA-86D29BE77C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3210"/>
                    <a:ext cx="0" cy="20"/>
                  </a:xfrm>
                  <a:prstGeom prst="ellipse">
                    <a:avLst/>
                  </a:prstGeom>
                  <a:solidFill>
                    <a:srgbClr val="404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14" name="Group 81">
              <a:extLst>
                <a:ext uri="{FF2B5EF4-FFF2-40B4-BE49-F238E27FC236}">
                  <a16:creationId xmlns:a16="http://schemas.microsoft.com/office/drawing/2014/main" id="{2342426A-913D-4D44-0302-79EFE64D5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5" y="3117"/>
              <a:ext cx="201" cy="115"/>
              <a:chOff x="4295" y="3117"/>
              <a:chExt cx="201" cy="115"/>
            </a:xfrm>
          </p:grpSpPr>
          <p:sp>
            <p:nvSpPr>
              <p:cNvPr id="136" name="Oval 82">
                <a:extLst>
                  <a:ext uri="{FF2B5EF4-FFF2-40B4-BE49-F238E27FC236}">
                    <a16:creationId xmlns:a16="http://schemas.microsoft.com/office/drawing/2014/main" id="{98E1B1C1-5F47-750F-F7DC-DD319DCCC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" y="3117"/>
                <a:ext cx="103" cy="115"/>
              </a:xfrm>
              <a:prstGeom prst="ellipse">
                <a:avLst/>
              </a:prstGeom>
              <a:solidFill>
                <a:srgbClr val="60606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7" name="Oval 83">
                <a:extLst>
                  <a:ext uri="{FF2B5EF4-FFF2-40B4-BE49-F238E27FC236}">
                    <a16:creationId xmlns:a16="http://schemas.microsoft.com/office/drawing/2014/main" id="{F9D81675-DD96-E163-95B7-EDB042D12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7" y="3117"/>
                <a:ext cx="102" cy="115"/>
              </a:xfrm>
              <a:prstGeom prst="ellipse">
                <a:avLst/>
              </a:prstGeom>
              <a:solidFill>
                <a:srgbClr val="60606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8" name="Oval 84">
                <a:extLst>
                  <a:ext uri="{FF2B5EF4-FFF2-40B4-BE49-F238E27FC236}">
                    <a16:creationId xmlns:a16="http://schemas.microsoft.com/office/drawing/2014/main" id="{DCD03D37-83A9-7FE5-7C52-1D49AF9DE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" y="3117"/>
                <a:ext cx="103" cy="115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9" name="Oval 85">
                <a:extLst>
                  <a:ext uri="{FF2B5EF4-FFF2-40B4-BE49-F238E27FC236}">
                    <a16:creationId xmlns:a16="http://schemas.microsoft.com/office/drawing/2014/main" id="{15747067-B8D0-A385-8BDB-842EA26CA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117"/>
                <a:ext cx="105" cy="115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0" name="Oval 86">
                <a:extLst>
                  <a:ext uri="{FF2B5EF4-FFF2-40B4-BE49-F238E27FC236}">
                    <a16:creationId xmlns:a16="http://schemas.microsoft.com/office/drawing/2014/main" id="{AC703BAA-1CC4-CCAB-B95B-45EAC2DB8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9" y="3117"/>
                <a:ext cx="103" cy="115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1" name="Oval 87">
                <a:extLst>
                  <a:ext uri="{FF2B5EF4-FFF2-40B4-BE49-F238E27FC236}">
                    <a16:creationId xmlns:a16="http://schemas.microsoft.com/office/drawing/2014/main" id="{DA800F93-638E-D060-4342-9B4CC1EA6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" y="3117"/>
                <a:ext cx="104" cy="115"/>
              </a:xfrm>
              <a:prstGeom prst="ellipse">
                <a:avLst/>
              </a:prstGeom>
              <a:solidFill>
                <a:srgbClr val="808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2" name="Oval 88">
                <a:extLst>
                  <a:ext uri="{FF2B5EF4-FFF2-40B4-BE49-F238E27FC236}">
                    <a16:creationId xmlns:a16="http://schemas.microsoft.com/office/drawing/2014/main" id="{C9DE2350-9572-A686-2D67-E5D086475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3117"/>
                <a:ext cx="103" cy="115"/>
              </a:xfrm>
              <a:prstGeom prst="ellipse">
                <a:avLst/>
              </a:prstGeom>
              <a:solidFill>
                <a:srgbClr val="40404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89">
              <a:extLst>
                <a:ext uri="{FF2B5EF4-FFF2-40B4-BE49-F238E27FC236}">
                  <a16:creationId xmlns:a16="http://schemas.microsoft.com/office/drawing/2014/main" id="{F506EF33-8245-4E70-3CD2-A397BC056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" y="3095"/>
              <a:ext cx="567" cy="412"/>
              <a:chOff x="3688" y="3095"/>
              <a:chExt cx="567" cy="412"/>
            </a:xfrm>
          </p:grpSpPr>
          <p:grpSp>
            <p:nvGrpSpPr>
              <p:cNvPr id="102" name="Group 90">
                <a:extLst>
                  <a:ext uri="{FF2B5EF4-FFF2-40B4-BE49-F238E27FC236}">
                    <a16:creationId xmlns:a16="http://schemas.microsoft.com/office/drawing/2014/main" id="{90806CAB-D970-AC3A-4017-131CD83641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2" y="3095"/>
                <a:ext cx="363" cy="370"/>
                <a:chOff x="3892" y="3095"/>
                <a:chExt cx="363" cy="370"/>
              </a:xfrm>
            </p:grpSpPr>
            <p:grpSp>
              <p:nvGrpSpPr>
                <p:cNvPr id="120" name="Group 91">
                  <a:extLst>
                    <a:ext uri="{FF2B5EF4-FFF2-40B4-BE49-F238E27FC236}">
                      <a16:creationId xmlns:a16="http://schemas.microsoft.com/office/drawing/2014/main" id="{BC76C068-1C3D-8C3A-44A9-E4231E1424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92" y="3095"/>
                  <a:ext cx="257" cy="362"/>
                  <a:chOff x="3892" y="3095"/>
                  <a:chExt cx="257" cy="362"/>
                </a:xfrm>
              </p:grpSpPr>
              <p:grpSp>
                <p:nvGrpSpPr>
                  <p:cNvPr id="129" name="Group 92">
                    <a:extLst>
                      <a:ext uri="{FF2B5EF4-FFF2-40B4-BE49-F238E27FC236}">
                        <a16:creationId xmlns:a16="http://schemas.microsoft.com/office/drawing/2014/main" id="{B21B7C42-7BC9-93D9-D9B2-9A6C57162F5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92" y="3095"/>
                    <a:ext cx="257" cy="362"/>
                    <a:chOff x="3892" y="3095"/>
                    <a:chExt cx="257" cy="362"/>
                  </a:xfrm>
                </p:grpSpPr>
                <p:sp>
                  <p:nvSpPr>
                    <p:cNvPr id="134" name="Freeform 93">
                      <a:extLst>
                        <a:ext uri="{FF2B5EF4-FFF2-40B4-BE49-F238E27FC236}">
                          <a16:creationId xmlns:a16="http://schemas.microsoft.com/office/drawing/2014/main" id="{901FAE1C-3AC0-0FAB-9AFF-E97BA0F1BF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92" y="3095"/>
                      <a:ext cx="170" cy="361"/>
                    </a:xfrm>
                    <a:custGeom>
                      <a:avLst/>
                      <a:gdLst>
                        <a:gd name="T0" fmla="*/ 80 w 170"/>
                        <a:gd name="T1" fmla="*/ 0 h 361"/>
                        <a:gd name="T2" fmla="*/ 169 w 170"/>
                        <a:gd name="T3" fmla="*/ 0 h 361"/>
                        <a:gd name="T4" fmla="*/ 168 w 170"/>
                        <a:gd name="T5" fmla="*/ 360 h 361"/>
                        <a:gd name="T6" fmla="*/ 80 w 170"/>
                        <a:gd name="T7" fmla="*/ 357 h 361"/>
                        <a:gd name="T8" fmla="*/ 75 w 170"/>
                        <a:gd name="T9" fmla="*/ 357 h 361"/>
                        <a:gd name="T10" fmla="*/ 73 w 170"/>
                        <a:gd name="T11" fmla="*/ 356 h 361"/>
                        <a:gd name="T12" fmla="*/ 68 w 170"/>
                        <a:gd name="T13" fmla="*/ 354 h 361"/>
                        <a:gd name="T14" fmla="*/ 63 w 170"/>
                        <a:gd name="T15" fmla="*/ 353 h 361"/>
                        <a:gd name="T16" fmla="*/ 59 w 170"/>
                        <a:gd name="T17" fmla="*/ 350 h 361"/>
                        <a:gd name="T18" fmla="*/ 53 w 170"/>
                        <a:gd name="T19" fmla="*/ 345 h 361"/>
                        <a:gd name="T20" fmla="*/ 49 w 170"/>
                        <a:gd name="T21" fmla="*/ 342 h 361"/>
                        <a:gd name="T22" fmla="*/ 46 w 170"/>
                        <a:gd name="T23" fmla="*/ 338 h 361"/>
                        <a:gd name="T24" fmla="*/ 42 w 170"/>
                        <a:gd name="T25" fmla="*/ 335 h 361"/>
                        <a:gd name="T26" fmla="*/ 39 w 170"/>
                        <a:gd name="T27" fmla="*/ 330 h 361"/>
                        <a:gd name="T28" fmla="*/ 36 w 170"/>
                        <a:gd name="T29" fmla="*/ 327 h 361"/>
                        <a:gd name="T30" fmla="*/ 32 w 170"/>
                        <a:gd name="T31" fmla="*/ 320 h 361"/>
                        <a:gd name="T32" fmla="*/ 29 w 170"/>
                        <a:gd name="T33" fmla="*/ 314 h 361"/>
                        <a:gd name="T34" fmla="*/ 27 w 170"/>
                        <a:gd name="T35" fmla="*/ 308 h 361"/>
                        <a:gd name="T36" fmla="*/ 24 w 170"/>
                        <a:gd name="T37" fmla="*/ 303 h 361"/>
                        <a:gd name="T38" fmla="*/ 22 w 170"/>
                        <a:gd name="T39" fmla="*/ 300 h 361"/>
                        <a:gd name="T40" fmla="*/ 18 w 170"/>
                        <a:gd name="T41" fmla="*/ 291 h 361"/>
                        <a:gd name="T42" fmla="*/ 15 w 170"/>
                        <a:gd name="T43" fmla="*/ 282 h 361"/>
                        <a:gd name="T44" fmla="*/ 13 w 170"/>
                        <a:gd name="T45" fmla="*/ 272 h 361"/>
                        <a:gd name="T46" fmla="*/ 10 w 170"/>
                        <a:gd name="T47" fmla="*/ 261 h 361"/>
                        <a:gd name="T48" fmla="*/ 7 w 170"/>
                        <a:gd name="T49" fmla="*/ 251 h 361"/>
                        <a:gd name="T50" fmla="*/ 6 w 170"/>
                        <a:gd name="T51" fmla="*/ 237 h 361"/>
                        <a:gd name="T52" fmla="*/ 3 w 170"/>
                        <a:gd name="T53" fmla="*/ 225 h 361"/>
                        <a:gd name="T54" fmla="*/ 1 w 170"/>
                        <a:gd name="T55" fmla="*/ 210 h 361"/>
                        <a:gd name="T56" fmla="*/ 0 w 170"/>
                        <a:gd name="T57" fmla="*/ 195 h 361"/>
                        <a:gd name="T58" fmla="*/ 0 w 170"/>
                        <a:gd name="T59" fmla="*/ 177 h 361"/>
                        <a:gd name="T60" fmla="*/ 1 w 170"/>
                        <a:gd name="T61" fmla="*/ 155 h 361"/>
                        <a:gd name="T62" fmla="*/ 3 w 170"/>
                        <a:gd name="T63" fmla="*/ 135 h 361"/>
                        <a:gd name="T64" fmla="*/ 6 w 170"/>
                        <a:gd name="T65" fmla="*/ 120 h 361"/>
                        <a:gd name="T66" fmla="*/ 7 w 170"/>
                        <a:gd name="T67" fmla="*/ 105 h 361"/>
                        <a:gd name="T68" fmla="*/ 11 w 170"/>
                        <a:gd name="T69" fmla="*/ 93 h 361"/>
                        <a:gd name="T70" fmla="*/ 13 w 170"/>
                        <a:gd name="T71" fmla="*/ 84 h 361"/>
                        <a:gd name="T72" fmla="*/ 17 w 170"/>
                        <a:gd name="T73" fmla="*/ 71 h 361"/>
                        <a:gd name="T74" fmla="*/ 22 w 170"/>
                        <a:gd name="T75" fmla="*/ 57 h 361"/>
                        <a:gd name="T76" fmla="*/ 28 w 170"/>
                        <a:gd name="T77" fmla="*/ 47 h 361"/>
                        <a:gd name="T78" fmla="*/ 32 w 170"/>
                        <a:gd name="T79" fmla="*/ 39 h 361"/>
                        <a:gd name="T80" fmla="*/ 34 w 170"/>
                        <a:gd name="T81" fmla="*/ 36 h 361"/>
                        <a:gd name="T82" fmla="*/ 38 w 170"/>
                        <a:gd name="T83" fmla="*/ 30 h 361"/>
                        <a:gd name="T84" fmla="*/ 41 w 170"/>
                        <a:gd name="T85" fmla="*/ 26 h 361"/>
                        <a:gd name="T86" fmla="*/ 43 w 170"/>
                        <a:gd name="T87" fmla="*/ 21 h 361"/>
                        <a:gd name="T88" fmla="*/ 46 w 170"/>
                        <a:gd name="T89" fmla="*/ 20 h 361"/>
                        <a:gd name="T90" fmla="*/ 50 w 170"/>
                        <a:gd name="T91" fmla="*/ 15 h 361"/>
                        <a:gd name="T92" fmla="*/ 53 w 170"/>
                        <a:gd name="T93" fmla="*/ 12 h 361"/>
                        <a:gd name="T94" fmla="*/ 57 w 170"/>
                        <a:gd name="T95" fmla="*/ 9 h 361"/>
                        <a:gd name="T96" fmla="*/ 60 w 170"/>
                        <a:gd name="T97" fmla="*/ 8 h 361"/>
                        <a:gd name="T98" fmla="*/ 63 w 170"/>
                        <a:gd name="T99" fmla="*/ 5 h 361"/>
                        <a:gd name="T100" fmla="*/ 67 w 170"/>
                        <a:gd name="T101" fmla="*/ 3 h 361"/>
                        <a:gd name="T102" fmla="*/ 70 w 170"/>
                        <a:gd name="T103" fmla="*/ 2 h 361"/>
                        <a:gd name="T104" fmla="*/ 73 w 170"/>
                        <a:gd name="T105" fmla="*/ 0 h 361"/>
                        <a:gd name="T106" fmla="*/ 75 w 170"/>
                        <a:gd name="T107" fmla="*/ 0 h 361"/>
                        <a:gd name="T108" fmla="*/ 80 w 170"/>
                        <a:gd name="T109" fmla="*/ 0 h 3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70" h="361">
                          <a:moveTo>
                            <a:pt x="80" y="0"/>
                          </a:moveTo>
                          <a:lnTo>
                            <a:pt x="169" y="0"/>
                          </a:lnTo>
                          <a:lnTo>
                            <a:pt x="168" y="360"/>
                          </a:lnTo>
                          <a:lnTo>
                            <a:pt x="80" y="357"/>
                          </a:lnTo>
                          <a:lnTo>
                            <a:pt x="75" y="357"/>
                          </a:lnTo>
                          <a:lnTo>
                            <a:pt x="73" y="356"/>
                          </a:lnTo>
                          <a:lnTo>
                            <a:pt x="68" y="354"/>
                          </a:lnTo>
                          <a:lnTo>
                            <a:pt x="63" y="353"/>
                          </a:lnTo>
                          <a:lnTo>
                            <a:pt x="59" y="350"/>
                          </a:lnTo>
                          <a:lnTo>
                            <a:pt x="53" y="345"/>
                          </a:lnTo>
                          <a:lnTo>
                            <a:pt x="49" y="342"/>
                          </a:lnTo>
                          <a:lnTo>
                            <a:pt x="46" y="338"/>
                          </a:lnTo>
                          <a:lnTo>
                            <a:pt x="42" y="335"/>
                          </a:lnTo>
                          <a:lnTo>
                            <a:pt x="39" y="330"/>
                          </a:lnTo>
                          <a:lnTo>
                            <a:pt x="36" y="327"/>
                          </a:lnTo>
                          <a:lnTo>
                            <a:pt x="32" y="320"/>
                          </a:lnTo>
                          <a:lnTo>
                            <a:pt x="29" y="314"/>
                          </a:lnTo>
                          <a:lnTo>
                            <a:pt x="27" y="308"/>
                          </a:lnTo>
                          <a:lnTo>
                            <a:pt x="24" y="303"/>
                          </a:lnTo>
                          <a:lnTo>
                            <a:pt x="22" y="300"/>
                          </a:lnTo>
                          <a:lnTo>
                            <a:pt x="18" y="291"/>
                          </a:lnTo>
                          <a:lnTo>
                            <a:pt x="15" y="282"/>
                          </a:lnTo>
                          <a:lnTo>
                            <a:pt x="13" y="272"/>
                          </a:lnTo>
                          <a:lnTo>
                            <a:pt x="10" y="261"/>
                          </a:lnTo>
                          <a:lnTo>
                            <a:pt x="7" y="251"/>
                          </a:lnTo>
                          <a:lnTo>
                            <a:pt x="6" y="237"/>
                          </a:lnTo>
                          <a:lnTo>
                            <a:pt x="3" y="225"/>
                          </a:lnTo>
                          <a:lnTo>
                            <a:pt x="1" y="210"/>
                          </a:lnTo>
                          <a:lnTo>
                            <a:pt x="0" y="195"/>
                          </a:lnTo>
                          <a:lnTo>
                            <a:pt x="0" y="177"/>
                          </a:lnTo>
                          <a:lnTo>
                            <a:pt x="1" y="155"/>
                          </a:lnTo>
                          <a:lnTo>
                            <a:pt x="3" y="135"/>
                          </a:lnTo>
                          <a:lnTo>
                            <a:pt x="6" y="120"/>
                          </a:lnTo>
                          <a:lnTo>
                            <a:pt x="7" y="105"/>
                          </a:lnTo>
                          <a:lnTo>
                            <a:pt x="11" y="93"/>
                          </a:lnTo>
                          <a:lnTo>
                            <a:pt x="13" y="84"/>
                          </a:lnTo>
                          <a:lnTo>
                            <a:pt x="17" y="71"/>
                          </a:lnTo>
                          <a:lnTo>
                            <a:pt x="22" y="57"/>
                          </a:lnTo>
                          <a:lnTo>
                            <a:pt x="28" y="47"/>
                          </a:lnTo>
                          <a:lnTo>
                            <a:pt x="32" y="39"/>
                          </a:lnTo>
                          <a:lnTo>
                            <a:pt x="34" y="36"/>
                          </a:lnTo>
                          <a:lnTo>
                            <a:pt x="38" y="30"/>
                          </a:lnTo>
                          <a:lnTo>
                            <a:pt x="41" y="26"/>
                          </a:lnTo>
                          <a:lnTo>
                            <a:pt x="43" y="21"/>
                          </a:lnTo>
                          <a:lnTo>
                            <a:pt x="46" y="20"/>
                          </a:lnTo>
                          <a:lnTo>
                            <a:pt x="50" y="15"/>
                          </a:lnTo>
                          <a:lnTo>
                            <a:pt x="53" y="12"/>
                          </a:lnTo>
                          <a:lnTo>
                            <a:pt x="57" y="9"/>
                          </a:lnTo>
                          <a:lnTo>
                            <a:pt x="60" y="8"/>
                          </a:lnTo>
                          <a:lnTo>
                            <a:pt x="63" y="5"/>
                          </a:lnTo>
                          <a:lnTo>
                            <a:pt x="67" y="3"/>
                          </a:lnTo>
                          <a:lnTo>
                            <a:pt x="70" y="2"/>
                          </a:lnTo>
                          <a:lnTo>
                            <a:pt x="73" y="0"/>
                          </a:lnTo>
                          <a:lnTo>
                            <a:pt x="75" y="0"/>
                          </a:lnTo>
                          <a:lnTo>
                            <a:pt x="80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5" name="Oval 94">
                      <a:extLst>
                        <a:ext uri="{FF2B5EF4-FFF2-40B4-BE49-F238E27FC236}">
                          <a16:creationId xmlns:a16="http://schemas.microsoft.com/office/drawing/2014/main" id="{9CF61808-75A5-3875-D4B4-D445D0C56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76" y="3095"/>
                      <a:ext cx="173" cy="362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0" name="Group 95">
                    <a:extLst>
                      <a:ext uri="{FF2B5EF4-FFF2-40B4-BE49-F238E27FC236}">
                        <a16:creationId xmlns:a16="http://schemas.microsoft.com/office/drawing/2014/main" id="{73127D9B-2D03-71BD-A4B1-BEC86E44F0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15" y="3173"/>
                    <a:ext cx="95" cy="206"/>
                    <a:chOff x="4015" y="3173"/>
                    <a:chExt cx="95" cy="206"/>
                  </a:xfrm>
                </p:grpSpPr>
                <p:sp>
                  <p:nvSpPr>
                    <p:cNvPr id="131" name="Oval 96">
                      <a:extLst>
                        <a:ext uri="{FF2B5EF4-FFF2-40B4-BE49-F238E27FC236}">
                          <a16:creationId xmlns:a16="http://schemas.microsoft.com/office/drawing/2014/main" id="{301F3C87-C1BF-4F8A-C812-591E364ECE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5" y="3173"/>
                      <a:ext cx="95" cy="20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2" name="Oval 97">
                      <a:extLst>
                        <a:ext uri="{FF2B5EF4-FFF2-40B4-BE49-F238E27FC236}">
                          <a16:creationId xmlns:a16="http://schemas.microsoft.com/office/drawing/2014/main" id="{1740A907-5091-6AA6-E33A-01616A8A5A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5" y="3179"/>
                      <a:ext cx="86" cy="192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3" name="Oval 98">
                      <a:extLst>
                        <a:ext uri="{FF2B5EF4-FFF2-40B4-BE49-F238E27FC236}">
                          <a16:creationId xmlns:a16="http://schemas.microsoft.com/office/drawing/2014/main" id="{D15DF1DC-BDC3-AE17-9EEE-F0A7F7C752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1" y="3263"/>
                      <a:ext cx="4" cy="24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21" name="Group 99">
                  <a:extLst>
                    <a:ext uri="{FF2B5EF4-FFF2-40B4-BE49-F238E27FC236}">
                      <a16:creationId xmlns:a16="http://schemas.microsoft.com/office/drawing/2014/main" id="{6E4B778B-A525-8B42-6F53-A7DE84CB34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98" y="3095"/>
                  <a:ext cx="257" cy="370"/>
                  <a:chOff x="3998" y="3095"/>
                  <a:chExt cx="257" cy="370"/>
                </a:xfrm>
              </p:grpSpPr>
              <p:grpSp>
                <p:nvGrpSpPr>
                  <p:cNvPr id="122" name="Group 100">
                    <a:extLst>
                      <a:ext uri="{FF2B5EF4-FFF2-40B4-BE49-F238E27FC236}">
                        <a16:creationId xmlns:a16="http://schemas.microsoft.com/office/drawing/2014/main" id="{571787A7-EF8F-B933-4B1A-7AD86A21D2E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98" y="3095"/>
                    <a:ext cx="257" cy="370"/>
                    <a:chOff x="3998" y="3095"/>
                    <a:chExt cx="257" cy="370"/>
                  </a:xfrm>
                </p:grpSpPr>
                <p:sp>
                  <p:nvSpPr>
                    <p:cNvPr id="127" name="Freeform 101">
                      <a:extLst>
                        <a:ext uri="{FF2B5EF4-FFF2-40B4-BE49-F238E27FC236}">
                          <a16:creationId xmlns:a16="http://schemas.microsoft.com/office/drawing/2014/main" id="{387E5F12-5EBD-0F47-465D-D1AB3FCD51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998" y="3095"/>
                      <a:ext cx="170" cy="368"/>
                    </a:xfrm>
                    <a:custGeom>
                      <a:avLst/>
                      <a:gdLst>
                        <a:gd name="T0" fmla="*/ 80 w 170"/>
                        <a:gd name="T1" fmla="*/ 0 h 368"/>
                        <a:gd name="T2" fmla="*/ 169 w 170"/>
                        <a:gd name="T3" fmla="*/ 0 h 368"/>
                        <a:gd name="T4" fmla="*/ 168 w 170"/>
                        <a:gd name="T5" fmla="*/ 367 h 368"/>
                        <a:gd name="T6" fmla="*/ 80 w 170"/>
                        <a:gd name="T7" fmla="*/ 366 h 368"/>
                        <a:gd name="T8" fmla="*/ 76 w 170"/>
                        <a:gd name="T9" fmla="*/ 364 h 368"/>
                        <a:gd name="T10" fmla="*/ 73 w 170"/>
                        <a:gd name="T11" fmla="*/ 363 h 368"/>
                        <a:gd name="T12" fmla="*/ 69 w 170"/>
                        <a:gd name="T13" fmla="*/ 361 h 368"/>
                        <a:gd name="T14" fmla="*/ 65 w 170"/>
                        <a:gd name="T15" fmla="*/ 360 h 368"/>
                        <a:gd name="T16" fmla="*/ 60 w 170"/>
                        <a:gd name="T17" fmla="*/ 357 h 368"/>
                        <a:gd name="T18" fmla="*/ 55 w 170"/>
                        <a:gd name="T19" fmla="*/ 352 h 368"/>
                        <a:gd name="T20" fmla="*/ 50 w 170"/>
                        <a:gd name="T21" fmla="*/ 349 h 368"/>
                        <a:gd name="T22" fmla="*/ 46 w 170"/>
                        <a:gd name="T23" fmla="*/ 345 h 368"/>
                        <a:gd name="T24" fmla="*/ 43 w 170"/>
                        <a:gd name="T25" fmla="*/ 340 h 368"/>
                        <a:gd name="T26" fmla="*/ 40 w 170"/>
                        <a:gd name="T27" fmla="*/ 336 h 368"/>
                        <a:gd name="T28" fmla="*/ 37 w 170"/>
                        <a:gd name="T29" fmla="*/ 333 h 368"/>
                        <a:gd name="T30" fmla="*/ 33 w 170"/>
                        <a:gd name="T31" fmla="*/ 327 h 368"/>
                        <a:gd name="T32" fmla="*/ 30 w 170"/>
                        <a:gd name="T33" fmla="*/ 321 h 368"/>
                        <a:gd name="T34" fmla="*/ 28 w 170"/>
                        <a:gd name="T35" fmla="*/ 315 h 368"/>
                        <a:gd name="T36" fmla="*/ 25 w 170"/>
                        <a:gd name="T37" fmla="*/ 310 h 368"/>
                        <a:gd name="T38" fmla="*/ 22 w 170"/>
                        <a:gd name="T39" fmla="*/ 306 h 368"/>
                        <a:gd name="T40" fmla="*/ 19 w 170"/>
                        <a:gd name="T41" fmla="*/ 297 h 368"/>
                        <a:gd name="T42" fmla="*/ 17 w 170"/>
                        <a:gd name="T43" fmla="*/ 288 h 368"/>
                        <a:gd name="T44" fmla="*/ 14 w 170"/>
                        <a:gd name="T45" fmla="*/ 277 h 368"/>
                        <a:gd name="T46" fmla="*/ 10 w 170"/>
                        <a:gd name="T47" fmla="*/ 267 h 368"/>
                        <a:gd name="T48" fmla="*/ 7 w 170"/>
                        <a:gd name="T49" fmla="*/ 255 h 368"/>
                        <a:gd name="T50" fmla="*/ 6 w 170"/>
                        <a:gd name="T51" fmla="*/ 243 h 368"/>
                        <a:gd name="T52" fmla="*/ 4 w 170"/>
                        <a:gd name="T53" fmla="*/ 229 h 368"/>
                        <a:gd name="T54" fmla="*/ 1 w 170"/>
                        <a:gd name="T55" fmla="*/ 214 h 368"/>
                        <a:gd name="T56" fmla="*/ 0 w 170"/>
                        <a:gd name="T57" fmla="*/ 199 h 368"/>
                        <a:gd name="T58" fmla="*/ 1 w 170"/>
                        <a:gd name="T59" fmla="*/ 181 h 368"/>
                        <a:gd name="T60" fmla="*/ 1 w 170"/>
                        <a:gd name="T61" fmla="*/ 159 h 368"/>
                        <a:gd name="T62" fmla="*/ 4 w 170"/>
                        <a:gd name="T63" fmla="*/ 138 h 368"/>
                        <a:gd name="T64" fmla="*/ 6 w 170"/>
                        <a:gd name="T65" fmla="*/ 121 h 368"/>
                        <a:gd name="T66" fmla="*/ 8 w 170"/>
                        <a:gd name="T67" fmla="*/ 106 h 368"/>
                        <a:gd name="T68" fmla="*/ 11 w 170"/>
                        <a:gd name="T69" fmla="*/ 94 h 368"/>
                        <a:gd name="T70" fmla="*/ 14 w 170"/>
                        <a:gd name="T71" fmla="*/ 85 h 368"/>
                        <a:gd name="T72" fmla="*/ 17 w 170"/>
                        <a:gd name="T73" fmla="*/ 73 h 368"/>
                        <a:gd name="T74" fmla="*/ 24 w 170"/>
                        <a:gd name="T75" fmla="*/ 58 h 368"/>
                        <a:gd name="T76" fmla="*/ 29 w 170"/>
                        <a:gd name="T77" fmla="*/ 48 h 368"/>
                        <a:gd name="T78" fmla="*/ 32 w 170"/>
                        <a:gd name="T79" fmla="*/ 40 h 368"/>
                        <a:gd name="T80" fmla="*/ 36 w 170"/>
                        <a:gd name="T81" fmla="*/ 36 h 368"/>
                        <a:gd name="T82" fmla="*/ 39 w 170"/>
                        <a:gd name="T83" fmla="*/ 31 h 368"/>
                        <a:gd name="T84" fmla="*/ 42 w 170"/>
                        <a:gd name="T85" fmla="*/ 27 h 368"/>
                        <a:gd name="T86" fmla="*/ 44 w 170"/>
                        <a:gd name="T87" fmla="*/ 22 h 368"/>
                        <a:gd name="T88" fmla="*/ 47 w 170"/>
                        <a:gd name="T89" fmla="*/ 19 h 368"/>
                        <a:gd name="T90" fmla="*/ 51 w 170"/>
                        <a:gd name="T91" fmla="*/ 15 h 368"/>
                        <a:gd name="T92" fmla="*/ 55 w 170"/>
                        <a:gd name="T93" fmla="*/ 12 h 368"/>
                        <a:gd name="T94" fmla="*/ 58 w 170"/>
                        <a:gd name="T95" fmla="*/ 9 h 368"/>
                        <a:gd name="T96" fmla="*/ 61 w 170"/>
                        <a:gd name="T97" fmla="*/ 7 h 368"/>
                        <a:gd name="T98" fmla="*/ 64 w 170"/>
                        <a:gd name="T99" fmla="*/ 4 h 368"/>
                        <a:gd name="T100" fmla="*/ 68 w 170"/>
                        <a:gd name="T101" fmla="*/ 3 h 368"/>
                        <a:gd name="T102" fmla="*/ 71 w 170"/>
                        <a:gd name="T103" fmla="*/ 1 h 368"/>
                        <a:gd name="T104" fmla="*/ 73 w 170"/>
                        <a:gd name="T105" fmla="*/ 0 h 368"/>
                        <a:gd name="T106" fmla="*/ 76 w 170"/>
                        <a:gd name="T107" fmla="*/ 0 h 368"/>
                        <a:gd name="T108" fmla="*/ 80 w 170"/>
                        <a:gd name="T109" fmla="*/ 0 h 3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70" h="368">
                          <a:moveTo>
                            <a:pt x="80" y="0"/>
                          </a:moveTo>
                          <a:lnTo>
                            <a:pt x="169" y="0"/>
                          </a:lnTo>
                          <a:lnTo>
                            <a:pt x="168" y="367"/>
                          </a:lnTo>
                          <a:lnTo>
                            <a:pt x="80" y="366"/>
                          </a:lnTo>
                          <a:lnTo>
                            <a:pt x="76" y="364"/>
                          </a:lnTo>
                          <a:lnTo>
                            <a:pt x="73" y="363"/>
                          </a:lnTo>
                          <a:lnTo>
                            <a:pt x="69" y="361"/>
                          </a:lnTo>
                          <a:lnTo>
                            <a:pt x="65" y="360"/>
                          </a:lnTo>
                          <a:lnTo>
                            <a:pt x="60" y="357"/>
                          </a:lnTo>
                          <a:lnTo>
                            <a:pt x="55" y="352"/>
                          </a:lnTo>
                          <a:lnTo>
                            <a:pt x="50" y="349"/>
                          </a:lnTo>
                          <a:lnTo>
                            <a:pt x="46" y="345"/>
                          </a:lnTo>
                          <a:lnTo>
                            <a:pt x="43" y="340"/>
                          </a:lnTo>
                          <a:lnTo>
                            <a:pt x="40" y="336"/>
                          </a:lnTo>
                          <a:lnTo>
                            <a:pt x="37" y="333"/>
                          </a:lnTo>
                          <a:lnTo>
                            <a:pt x="33" y="327"/>
                          </a:lnTo>
                          <a:lnTo>
                            <a:pt x="30" y="321"/>
                          </a:lnTo>
                          <a:lnTo>
                            <a:pt x="28" y="315"/>
                          </a:lnTo>
                          <a:lnTo>
                            <a:pt x="25" y="310"/>
                          </a:lnTo>
                          <a:lnTo>
                            <a:pt x="22" y="306"/>
                          </a:lnTo>
                          <a:lnTo>
                            <a:pt x="19" y="297"/>
                          </a:lnTo>
                          <a:lnTo>
                            <a:pt x="17" y="288"/>
                          </a:lnTo>
                          <a:lnTo>
                            <a:pt x="14" y="277"/>
                          </a:lnTo>
                          <a:lnTo>
                            <a:pt x="10" y="267"/>
                          </a:lnTo>
                          <a:lnTo>
                            <a:pt x="7" y="255"/>
                          </a:lnTo>
                          <a:lnTo>
                            <a:pt x="6" y="243"/>
                          </a:lnTo>
                          <a:lnTo>
                            <a:pt x="4" y="229"/>
                          </a:lnTo>
                          <a:lnTo>
                            <a:pt x="1" y="214"/>
                          </a:lnTo>
                          <a:lnTo>
                            <a:pt x="0" y="199"/>
                          </a:lnTo>
                          <a:lnTo>
                            <a:pt x="1" y="181"/>
                          </a:lnTo>
                          <a:lnTo>
                            <a:pt x="1" y="159"/>
                          </a:lnTo>
                          <a:lnTo>
                            <a:pt x="4" y="138"/>
                          </a:lnTo>
                          <a:lnTo>
                            <a:pt x="6" y="121"/>
                          </a:lnTo>
                          <a:lnTo>
                            <a:pt x="8" y="106"/>
                          </a:lnTo>
                          <a:lnTo>
                            <a:pt x="11" y="94"/>
                          </a:lnTo>
                          <a:lnTo>
                            <a:pt x="14" y="85"/>
                          </a:lnTo>
                          <a:lnTo>
                            <a:pt x="17" y="73"/>
                          </a:lnTo>
                          <a:lnTo>
                            <a:pt x="24" y="58"/>
                          </a:lnTo>
                          <a:lnTo>
                            <a:pt x="29" y="48"/>
                          </a:lnTo>
                          <a:lnTo>
                            <a:pt x="32" y="40"/>
                          </a:lnTo>
                          <a:lnTo>
                            <a:pt x="36" y="36"/>
                          </a:lnTo>
                          <a:lnTo>
                            <a:pt x="39" y="31"/>
                          </a:lnTo>
                          <a:lnTo>
                            <a:pt x="42" y="27"/>
                          </a:lnTo>
                          <a:lnTo>
                            <a:pt x="44" y="22"/>
                          </a:lnTo>
                          <a:lnTo>
                            <a:pt x="47" y="19"/>
                          </a:lnTo>
                          <a:lnTo>
                            <a:pt x="51" y="15"/>
                          </a:lnTo>
                          <a:lnTo>
                            <a:pt x="55" y="12"/>
                          </a:lnTo>
                          <a:lnTo>
                            <a:pt x="58" y="9"/>
                          </a:lnTo>
                          <a:lnTo>
                            <a:pt x="61" y="7"/>
                          </a:lnTo>
                          <a:lnTo>
                            <a:pt x="64" y="4"/>
                          </a:lnTo>
                          <a:lnTo>
                            <a:pt x="68" y="3"/>
                          </a:lnTo>
                          <a:lnTo>
                            <a:pt x="71" y="1"/>
                          </a:lnTo>
                          <a:lnTo>
                            <a:pt x="73" y="0"/>
                          </a:lnTo>
                          <a:lnTo>
                            <a:pt x="76" y="0"/>
                          </a:lnTo>
                          <a:lnTo>
                            <a:pt x="80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Oval 102">
                      <a:extLst>
                        <a:ext uri="{FF2B5EF4-FFF2-40B4-BE49-F238E27FC236}">
                          <a16:creationId xmlns:a16="http://schemas.microsoft.com/office/drawing/2014/main" id="{4F56FF82-858E-50EA-7408-17B0CC5101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85" y="3095"/>
                      <a:ext cx="170" cy="370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23" name="Group 103">
                    <a:extLst>
                      <a:ext uri="{FF2B5EF4-FFF2-40B4-BE49-F238E27FC236}">
                        <a16:creationId xmlns:a16="http://schemas.microsoft.com/office/drawing/2014/main" id="{A65C031E-DF89-38D3-A48E-C803541D53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22" y="3175"/>
                    <a:ext cx="94" cy="211"/>
                    <a:chOff x="4122" y="3175"/>
                    <a:chExt cx="94" cy="211"/>
                  </a:xfrm>
                </p:grpSpPr>
                <p:sp>
                  <p:nvSpPr>
                    <p:cNvPr id="124" name="Oval 104">
                      <a:extLst>
                        <a:ext uri="{FF2B5EF4-FFF2-40B4-BE49-F238E27FC236}">
                          <a16:creationId xmlns:a16="http://schemas.microsoft.com/office/drawing/2014/main" id="{2B813973-F6BE-A74D-4732-D7AC40B98A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2" y="3175"/>
                      <a:ext cx="94" cy="211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5" name="Oval 105">
                      <a:extLst>
                        <a:ext uri="{FF2B5EF4-FFF2-40B4-BE49-F238E27FC236}">
                          <a16:creationId xmlns:a16="http://schemas.microsoft.com/office/drawing/2014/main" id="{EA53D0C0-09B2-2258-4A95-0B408123E4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2" y="3180"/>
                      <a:ext cx="89" cy="197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6" name="Oval 106">
                      <a:extLst>
                        <a:ext uri="{FF2B5EF4-FFF2-40B4-BE49-F238E27FC236}">
                          <a16:creationId xmlns:a16="http://schemas.microsoft.com/office/drawing/2014/main" id="{81881305-6E7A-8C8F-44CF-CCD08CC93F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7" y="3266"/>
                      <a:ext cx="5" cy="25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31313C5-8085-C652-71C0-87D8F1225B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8" y="3106"/>
                <a:ext cx="398" cy="401"/>
                <a:chOff x="3688" y="3106"/>
                <a:chExt cx="398" cy="401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BDF1E665-C800-31A5-5682-0A964D4365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88" y="3106"/>
                  <a:ext cx="280" cy="391"/>
                  <a:chOff x="3688" y="3106"/>
                  <a:chExt cx="280" cy="391"/>
                </a:xfrm>
              </p:grpSpPr>
              <p:grpSp>
                <p:nvGrpSpPr>
                  <p:cNvPr id="113" name="Group 109">
                    <a:extLst>
                      <a:ext uri="{FF2B5EF4-FFF2-40B4-BE49-F238E27FC236}">
                        <a16:creationId xmlns:a16="http://schemas.microsoft.com/office/drawing/2014/main" id="{1573AEB1-91EC-FC2F-C42D-AF1B30D8AF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88" y="3106"/>
                    <a:ext cx="280" cy="391"/>
                    <a:chOff x="3688" y="3106"/>
                    <a:chExt cx="280" cy="391"/>
                  </a:xfrm>
                </p:grpSpPr>
                <p:sp>
                  <p:nvSpPr>
                    <p:cNvPr id="118" name="Freeform 110">
                      <a:extLst>
                        <a:ext uri="{FF2B5EF4-FFF2-40B4-BE49-F238E27FC236}">
                          <a16:creationId xmlns:a16="http://schemas.microsoft.com/office/drawing/2014/main" id="{2C988AC2-DF63-E928-8717-6FA82E376A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88" y="3106"/>
                      <a:ext cx="186" cy="390"/>
                    </a:xfrm>
                    <a:custGeom>
                      <a:avLst/>
                      <a:gdLst>
                        <a:gd name="T0" fmla="*/ 87 w 186"/>
                        <a:gd name="T1" fmla="*/ 0 h 390"/>
                        <a:gd name="T2" fmla="*/ 185 w 186"/>
                        <a:gd name="T3" fmla="*/ 0 h 390"/>
                        <a:gd name="T4" fmla="*/ 184 w 186"/>
                        <a:gd name="T5" fmla="*/ 389 h 390"/>
                        <a:gd name="T6" fmla="*/ 87 w 186"/>
                        <a:gd name="T7" fmla="*/ 386 h 390"/>
                        <a:gd name="T8" fmla="*/ 84 w 186"/>
                        <a:gd name="T9" fmla="*/ 385 h 390"/>
                        <a:gd name="T10" fmla="*/ 80 w 186"/>
                        <a:gd name="T11" fmla="*/ 385 h 390"/>
                        <a:gd name="T12" fmla="*/ 76 w 186"/>
                        <a:gd name="T13" fmla="*/ 383 h 390"/>
                        <a:gd name="T14" fmla="*/ 70 w 186"/>
                        <a:gd name="T15" fmla="*/ 382 h 390"/>
                        <a:gd name="T16" fmla="*/ 64 w 186"/>
                        <a:gd name="T17" fmla="*/ 377 h 390"/>
                        <a:gd name="T18" fmla="*/ 59 w 186"/>
                        <a:gd name="T19" fmla="*/ 373 h 390"/>
                        <a:gd name="T20" fmla="*/ 55 w 186"/>
                        <a:gd name="T21" fmla="*/ 368 h 390"/>
                        <a:gd name="T22" fmla="*/ 50 w 186"/>
                        <a:gd name="T23" fmla="*/ 365 h 390"/>
                        <a:gd name="T24" fmla="*/ 46 w 186"/>
                        <a:gd name="T25" fmla="*/ 361 h 390"/>
                        <a:gd name="T26" fmla="*/ 43 w 186"/>
                        <a:gd name="T27" fmla="*/ 356 h 390"/>
                        <a:gd name="T28" fmla="*/ 39 w 186"/>
                        <a:gd name="T29" fmla="*/ 352 h 390"/>
                        <a:gd name="T30" fmla="*/ 35 w 186"/>
                        <a:gd name="T31" fmla="*/ 346 h 390"/>
                        <a:gd name="T32" fmla="*/ 32 w 186"/>
                        <a:gd name="T33" fmla="*/ 340 h 390"/>
                        <a:gd name="T34" fmla="*/ 29 w 186"/>
                        <a:gd name="T35" fmla="*/ 332 h 390"/>
                        <a:gd name="T36" fmla="*/ 27 w 186"/>
                        <a:gd name="T37" fmla="*/ 328 h 390"/>
                        <a:gd name="T38" fmla="*/ 24 w 186"/>
                        <a:gd name="T39" fmla="*/ 323 h 390"/>
                        <a:gd name="T40" fmla="*/ 20 w 186"/>
                        <a:gd name="T41" fmla="*/ 314 h 390"/>
                        <a:gd name="T42" fmla="*/ 17 w 186"/>
                        <a:gd name="T43" fmla="*/ 304 h 390"/>
                        <a:gd name="T44" fmla="*/ 13 w 186"/>
                        <a:gd name="T45" fmla="*/ 294 h 390"/>
                        <a:gd name="T46" fmla="*/ 11 w 186"/>
                        <a:gd name="T47" fmla="*/ 283 h 390"/>
                        <a:gd name="T48" fmla="*/ 7 w 186"/>
                        <a:gd name="T49" fmla="*/ 270 h 390"/>
                        <a:gd name="T50" fmla="*/ 6 w 186"/>
                        <a:gd name="T51" fmla="*/ 256 h 390"/>
                        <a:gd name="T52" fmla="*/ 3 w 186"/>
                        <a:gd name="T53" fmla="*/ 241 h 390"/>
                        <a:gd name="T54" fmla="*/ 1 w 186"/>
                        <a:gd name="T55" fmla="*/ 227 h 390"/>
                        <a:gd name="T56" fmla="*/ 0 w 186"/>
                        <a:gd name="T57" fmla="*/ 210 h 390"/>
                        <a:gd name="T58" fmla="*/ 0 w 186"/>
                        <a:gd name="T59" fmla="*/ 192 h 390"/>
                        <a:gd name="T60" fmla="*/ 1 w 186"/>
                        <a:gd name="T61" fmla="*/ 167 h 390"/>
                        <a:gd name="T62" fmla="*/ 3 w 186"/>
                        <a:gd name="T63" fmla="*/ 145 h 390"/>
                        <a:gd name="T64" fmla="*/ 6 w 186"/>
                        <a:gd name="T65" fmla="*/ 128 h 390"/>
                        <a:gd name="T66" fmla="*/ 8 w 186"/>
                        <a:gd name="T67" fmla="*/ 112 h 390"/>
                        <a:gd name="T68" fmla="*/ 11 w 186"/>
                        <a:gd name="T69" fmla="*/ 98 h 390"/>
                        <a:gd name="T70" fmla="*/ 13 w 186"/>
                        <a:gd name="T71" fmla="*/ 89 h 390"/>
                        <a:gd name="T72" fmla="*/ 18 w 186"/>
                        <a:gd name="T73" fmla="*/ 76 h 390"/>
                        <a:gd name="T74" fmla="*/ 25 w 186"/>
                        <a:gd name="T75" fmla="*/ 61 h 390"/>
                        <a:gd name="T76" fmla="*/ 29 w 186"/>
                        <a:gd name="T77" fmla="*/ 51 h 390"/>
                        <a:gd name="T78" fmla="*/ 35 w 186"/>
                        <a:gd name="T79" fmla="*/ 43 h 390"/>
                        <a:gd name="T80" fmla="*/ 38 w 186"/>
                        <a:gd name="T81" fmla="*/ 37 h 390"/>
                        <a:gd name="T82" fmla="*/ 42 w 186"/>
                        <a:gd name="T83" fmla="*/ 33 h 390"/>
                        <a:gd name="T84" fmla="*/ 45 w 186"/>
                        <a:gd name="T85" fmla="*/ 27 h 390"/>
                        <a:gd name="T86" fmla="*/ 48 w 186"/>
                        <a:gd name="T87" fmla="*/ 22 h 390"/>
                        <a:gd name="T88" fmla="*/ 50 w 186"/>
                        <a:gd name="T89" fmla="*/ 19 h 390"/>
                        <a:gd name="T90" fmla="*/ 55 w 186"/>
                        <a:gd name="T91" fmla="*/ 16 h 390"/>
                        <a:gd name="T92" fmla="*/ 59 w 186"/>
                        <a:gd name="T93" fmla="*/ 12 h 390"/>
                        <a:gd name="T94" fmla="*/ 63 w 186"/>
                        <a:gd name="T95" fmla="*/ 10 h 390"/>
                        <a:gd name="T96" fmla="*/ 66 w 186"/>
                        <a:gd name="T97" fmla="*/ 7 h 390"/>
                        <a:gd name="T98" fmla="*/ 70 w 186"/>
                        <a:gd name="T99" fmla="*/ 4 h 390"/>
                        <a:gd name="T100" fmla="*/ 74 w 186"/>
                        <a:gd name="T101" fmla="*/ 3 h 390"/>
                        <a:gd name="T102" fmla="*/ 77 w 186"/>
                        <a:gd name="T103" fmla="*/ 1 h 390"/>
                        <a:gd name="T104" fmla="*/ 80 w 186"/>
                        <a:gd name="T105" fmla="*/ 0 h 390"/>
                        <a:gd name="T106" fmla="*/ 84 w 186"/>
                        <a:gd name="T107" fmla="*/ 0 h 390"/>
                        <a:gd name="T108" fmla="*/ 87 w 186"/>
                        <a:gd name="T109" fmla="*/ 0 h 3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86" h="390">
                          <a:moveTo>
                            <a:pt x="87" y="0"/>
                          </a:moveTo>
                          <a:lnTo>
                            <a:pt x="185" y="0"/>
                          </a:lnTo>
                          <a:lnTo>
                            <a:pt x="184" y="389"/>
                          </a:lnTo>
                          <a:lnTo>
                            <a:pt x="87" y="386"/>
                          </a:lnTo>
                          <a:lnTo>
                            <a:pt x="84" y="385"/>
                          </a:lnTo>
                          <a:lnTo>
                            <a:pt x="80" y="385"/>
                          </a:lnTo>
                          <a:lnTo>
                            <a:pt x="76" y="383"/>
                          </a:lnTo>
                          <a:lnTo>
                            <a:pt x="70" y="382"/>
                          </a:lnTo>
                          <a:lnTo>
                            <a:pt x="64" y="377"/>
                          </a:lnTo>
                          <a:lnTo>
                            <a:pt x="59" y="373"/>
                          </a:lnTo>
                          <a:lnTo>
                            <a:pt x="55" y="368"/>
                          </a:lnTo>
                          <a:lnTo>
                            <a:pt x="50" y="365"/>
                          </a:lnTo>
                          <a:lnTo>
                            <a:pt x="46" y="361"/>
                          </a:lnTo>
                          <a:lnTo>
                            <a:pt x="43" y="356"/>
                          </a:lnTo>
                          <a:lnTo>
                            <a:pt x="39" y="352"/>
                          </a:lnTo>
                          <a:lnTo>
                            <a:pt x="35" y="346"/>
                          </a:lnTo>
                          <a:lnTo>
                            <a:pt x="32" y="340"/>
                          </a:lnTo>
                          <a:lnTo>
                            <a:pt x="29" y="332"/>
                          </a:lnTo>
                          <a:lnTo>
                            <a:pt x="27" y="328"/>
                          </a:lnTo>
                          <a:lnTo>
                            <a:pt x="24" y="323"/>
                          </a:lnTo>
                          <a:lnTo>
                            <a:pt x="20" y="314"/>
                          </a:lnTo>
                          <a:lnTo>
                            <a:pt x="17" y="304"/>
                          </a:lnTo>
                          <a:lnTo>
                            <a:pt x="13" y="294"/>
                          </a:lnTo>
                          <a:lnTo>
                            <a:pt x="11" y="283"/>
                          </a:lnTo>
                          <a:lnTo>
                            <a:pt x="7" y="270"/>
                          </a:lnTo>
                          <a:lnTo>
                            <a:pt x="6" y="256"/>
                          </a:lnTo>
                          <a:lnTo>
                            <a:pt x="3" y="241"/>
                          </a:lnTo>
                          <a:lnTo>
                            <a:pt x="1" y="227"/>
                          </a:lnTo>
                          <a:lnTo>
                            <a:pt x="0" y="210"/>
                          </a:lnTo>
                          <a:lnTo>
                            <a:pt x="0" y="192"/>
                          </a:lnTo>
                          <a:lnTo>
                            <a:pt x="1" y="167"/>
                          </a:lnTo>
                          <a:lnTo>
                            <a:pt x="3" y="145"/>
                          </a:lnTo>
                          <a:lnTo>
                            <a:pt x="6" y="128"/>
                          </a:lnTo>
                          <a:lnTo>
                            <a:pt x="8" y="112"/>
                          </a:lnTo>
                          <a:lnTo>
                            <a:pt x="11" y="98"/>
                          </a:lnTo>
                          <a:lnTo>
                            <a:pt x="13" y="89"/>
                          </a:lnTo>
                          <a:lnTo>
                            <a:pt x="18" y="76"/>
                          </a:lnTo>
                          <a:lnTo>
                            <a:pt x="25" y="61"/>
                          </a:lnTo>
                          <a:lnTo>
                            <a:pt x="29" y="51"/>
                          </a:lnTo>
                          <a:lnTo>
                            <a:pt x="35" y="43"/>
                          </a:lnTo>
                          <a:lnTo>
                            <a:pt x="38" y="37"/>
                          </a:lnTo>
                          <a:lnTo>
                            <a:pt x="42" y="33"/>
                          </a:lnTo>
                          <a:lnTo>
                            <a:pt x="45" y="27"/>
                          </a:lnTo>
                          <a:lnTo>
                            <a:pt x="48" y="22"/>
                          </a:lnTo>
                          <a:lnTo>
                            <a:pt x="50" y="19"/>
                          </a:lnTo>
                          <a:lnTo>
                            <a:pt x="55" y="16"/>
                          </a:lnTo>
                          <a:lnTo>
                            <a:pt x="59" y="12"/>
                          </a:lnTo>
                          <a:lnTo>
                            <a:pt x="63" y="10"/>
                          </a:lnTo>
                          <a:lnTo>
                            <a:pt x="66" y="7"/>
                          </a:lnTo>
                          <a:lnTo>
                            <a:pt x="70" y="4"/>
                          </a:lnTo>
                          <a:lnTo>
                            <a:pt x="74" y="3"/>
                          </a:lnTo>
                          <a:lnTo>
                            <a:pt x="77" y="1"/>
                          </a:lnTo>
                          <a:lnTo>
                            <a:pt x="80" y="0"/>
                          </a:lnTo>
                          <a:lnTo>
                            <a:pt x="84" y="0"/>
                          </a:lnTo>
                          <a:lnTo>
                            <a:pt x="87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9" name="Oval 111">
                      <a:extLst>
                        <a:ext uri="{FF2B5EF4-FFF2-40B4-BE49-F238E27FC236}">
                          <a16:creationId xmlns:a16="http://schemas.microsoft.com/office/drawing/2014/main" id="{249C151B-2B35-A0A0-FBFE-9D19193943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79" y="3106"/>
                      <a:ext cx="189" cy="391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14" name="Group 112">
                    <a:extLst>
                      <a:ext uri="{FF2B5EF4-FFF2-40B4-BE49-F238E27FC236}">
                        <a16:creationId xmlns:a16="http://schemas.microsoft.com/office/drawing/2014/main" id="{28358430-6C3D-F884-1F2A-CE1E7FA956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3" y="3188"/>
                    <a:ext cx="102" cy="226"/>
                    <a:chOff x="3823" y="3188"/>
                    <a:chExt cx="102" cy="226"/>
                  </a:xfrm>
                </p:grpSpPr>
                <p:sp>
                  <p:nvSpPr>
                    <p:cNvPr id="115" name="Oval 113">
                      <a:extLst>
                        <a:ext uri="{FF2B5EF4-FFF2-40B4-BE49-F238E27FC236}">
                          <a16:creationId xmlns:a16="http://schemas.microsoft.com/office/drawing/2014/main" id="{61DDBFBD-9DB7-26B0-59ED-F9B27E753B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3" y="3188"/>
                      <a:ext cx="102" cy="22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" name="Oval 114">
                      <a:extLst>
                        <a:ext uri="{FF2B5EF4-FFF2-40B4-BE49-F238E27FC236}">
                          <a16:creationId xmlns:a16="http://schemas.microsoft.com/office/drawing/2014/main" id="{A32EA664-663B-AC4A-C8FE-B0D4D48188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3" y="3194"/>
                      <a:ext cx="94" cy="211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7" name="Oval 115">
                      <a:extLst>
                        <a:ext uri="{FF2B5EF4-FFF2-40B4-BE49-F238E27FC236}">
                          <a16:creationId xmlns:a16="http://schemas.microsoft.com/office/drawing/2014/main" id="{F246ED68-585D-D5BA-8A5E-0A12B1158C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2" y="3286"/>
                      <a:ext cx="7" cy="30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105" name="Group 116">
                  <a:extLst>
                    <a:ext uri="{FF2B5EF4-FFF2-40B4-BE49-F238E27FC236}">
                      <a16:creationId xmlns:a16="http://schemas.microsoft.com/office/drawing/2014/main" id="{EF748773-8906-03A6-F9B5-A607F99D12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03" y="3106"/>
                  <a:ext cx="283" cy="401"/>
                  <a:chOff x="3803" y="3106"/>
                  <a:chExt cx="283" cy="401"/>
                </a:xfrm>
              </p:grpSpPr>
              <p:grpSp>
                <p:nvGrpSpPr>
                  <p:cNvPr id="106" name="Group 117">
                    <a:extLst>
                      <a:ext uri="{FF2B5EF4-FFF2-40B4-BE49-F238E27FC236}">
                        <a16:creationId xmlns:a16="http://schemas.microsoft.com/office/drawing/2014/main" id="{42385F45-FEAB-78F2-9A44-EADF0FF56B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03" y="3106"/>
                    <a:ext cx="283" cy="401"/>
                    <a:chOff x="3803" y="3106"/>
                    <a:chExt cx="283" cy="401"/>
                  </a:xfrm>
                </p:grpSpPr>
                <p:sp>
                  <p:nvSpPr>
                    <p:cNvPr id="111" name="Freeform 118">
                      <a:extLst>
                        <a:ext uri="{FF2B5EF4-FFF2-40B4-BE49-F238E27FC236}">
                          <a16:creationId xmlns:a16="http://schemas.microsoft.com/office/drawing/2014/main" id="{82AC2A0E-F2D7-0865-3886-F3D689949E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03" y="3106"/>
                      <a:ext cx="186" cy="401"/>
                    </a:xfrm>
                    <a:custGeom>
                      <a:avLst/>
                      <a:gdLst>
                        <a:gd name="T0" fmla="*/ 88 w 186"/>
                        <a:gd name="T1" fmla="*/ 0 h 401"/>
                        <a:gd name="T2" fmla="*/ 185 w 186"/>
                        <a:gd name="T3" fmla="*/ 0 h 401"/>
                        <a:gd name="T4" fmla="*/ 184 w 186"/>
                        <a:gd name="T5" fmla="*/ 400 h 401"/>
                        <a:gd name="T6" fmla="*/ 88 w 186"/>
                        <a:gd name="T7" fmla="*/ 397 h 401"/>
                        <a:gd name="T8" fmla="*/ 84 w 186"/>
                        <a:gd name="T9" fmla="*/ 396 h 401"/>
                        <a:gd name="T10" fmla="*/ 81 w 186"/>
                        <a:gd name="T11" fmla="*/ 396 h 401"/>
                        <a:gd name="T12" fmla="*/ 76 w 186"/>
                        <a:gd name="T13" fmla="*/ 394 h 401"/>
                        <a:gd name="T14" fmla="*/ 70 w 186"/>
                        <a:gd name="T15" fmla="*/ 391 h 401"/>
                        <a:gd name="T16" fmla="*/ 66 w 186"/>
                        <a:gd name="T17" fmla="*/ 388 h 401"/>
                        <a:gd name="T18" fmla="*/ 59 w 186"/>
                        <a:gd name="T19" fmla="*/ 384 h 401"/>
                        <a:gd name="T20" fmla="*/ 55 w 186"/>
                        <a:gd name="T21" fmla="*/ 379 h 401"/>
                        <a:gd name="T22" fmla="*/ 50 w 186"/>
                        <a:gd name="T23" fmla="*/ 375 h 401"/>
                        <a:gd name="T24" fmla="*/ 46 w 186"/>
                        <a:gd name="T25" fmla="*/ 370 h 401"/>
                        <a:gd name="T26" fmla="*/ 43 w 186"/>
                        <a:gd name="T27" fmla="*/ 366 h 401"/>
                        <a:gd name="T28" fmla="*/ 41 w 186"/>
                        <a:gd name="T29" fmla="*/ 363 h 401"/>
                        <a:gd name="T30" fmla="*/ 36 w 186"/>
                        <a:gd name="T31" fmla="*/ 355 h 401"/>
                        <a:gd name="T32" fmla="*/ 34 w 186"/>
                        <a:gd name="T33" fmla="*/ 349 h 401"/>
                        <a:gd name="T34" fmla="*/ 31 w 186"/>
                        <a:gd name="T35" fmla="*/ 342 h 401"/>
                        <a:gd name="T36" fmla="*/ 27 w 186"/>
                        <a:gd name="T37" fmla="*/ 337 h 401"/>
                        <a:gd name="T38" fmla="*/ 25 w 186"/>
                        <a:gd name="T39" fmla="*/ 333 h 401"/>
                        <a:gd name="T40" fmla="*/ 21 w 186"/>
                        <a:gd name="T41" fmla="*/ 324 h 401"/>
                        <a:gd name="T42" fmla="*/ 18 w 186"/>
                        <a:gd name="T43" fmla="*/ 313 h 401"/>
                        <a:gd name="T44" fmla="*/ 14 w 186"/>
                        <a:gd name="T45" fmla="*/ 303 h 401"/>
                        <a:gd name="T46" fmla="*/ 11 w 186"/>
                        <a:gd name="T47" fmla="*/ 291 h 401"/>
                        <a:gd name="T48" fmla="*/ 8 w 186"/>
                        <a:gd name="T49" fmla="*/ 277 h 401"/>
                        <a:gd name="T50" fmla="*/ 6 w 186"/>
                        <a:gd name="T51" fmla="*/ 264 h 401"/>
                        <a:gd name="T52" fmla="*/ 3 w 186"/>
                        <a:gd name="T53" fmla="*/ 249 h 401"/>
                        <a:gd name="T54" fmla="*/ 1 w 186"/>
                        <a:gd name="T55" fmla="*/ 232 h 401"/>
                        <a:gd name="T56" fmla="*/ 0 w 186"/>
                        <a:gd name="T57" fmla="*/ 217 h 401"/>
                        <a:gd name="T58" fmla="*/ 1 w 186"/>
                        <a:gd name="T59" fmla="*/ 198 h 401"/>
                        <a:gd name="T60" fmla="*/ 1 w 186"/>
                        <a:gd name="T61" fmla="*/ 172 h 401"/>
                        <a:gd name="T62" fmla="*/ 3 w 186"/>
                        <a:gd name="T63" fmla="*/ 150 h 401"/>
                        <a:gd name="T64" fmla="*/ 6 w 186"/>
                        <a:gd name="T65" fmla="*/ 132 h 401"/>
                        <a:gd name="T66" fmla="*/ 8 w 186"/>
                        <a:gd name="T67" fmla="*/ 115 h 401"/>
                        <a:gd name="T68" fmla="*/ 11 w 186"/>
                        <a:gd name="T69" fmla="*/ 102 h 401"/>
                        <a:gd name="T70" fmla="*/ 14 w 186"/>
                        <a:gd name="T71" fmla="*/ 93 h 401"/>
                        <a:gd name="T72" fmla="*/ 18 w 186"/>
                        <a:gd name="T73" fmla="*/ 79 h 401"/>
                        <a:gd name="T74" fmla="*/ 25 w 186"/>
                        <a:gd name="T75" fmla="*/ 63 h 401"/>
                        <a:gd name="T76" fmla="*/ 31 w 186"/>
                        <a:gd name="T77" fmla="*/ 51 h 401"/>
                        <a:gd name="T78" fmla="*/ 36 w 186"/>
                        <a:gd name="T79" fmla="*/ 43 h 401"/>
                        <a:gd name="T80" fmla="*/ 39 w 186"/>
                        <a:gd name="T81" fmla="*/ 39 h 401"/>
                        <a:gd name="T82" fmla="*/ 42 w 186"/>
                        <a:gd name="T83" fmla="*/ 33 h 401"/>
                        <a:gd name="T84" fmla="*/ 45 w 186"/>
                        <a:gd name="T85" fmla="*/ 28 h 401"/>
                        <a:gd name="T86" fmla="*/ 49 w 186"/>
                        <a:gd name="T87" fmla="*/ 24 h 401"/>
                        <a:gd name="T88" fmla="*/ 52 w 186"/>
                        <a:gd name="T89" fmla="*/ 19 h 401"/>
                        <a:gd name="T90" fmla="*/ 56 w 186"/>
                        <a:gd name="T91" fmla="*/ 16 h 401"/>
                        <a:gd name="T92" fmla="*/ 59 w 186"/>
                        <a:gd name="T93" fmla="*/ 12 h 401"/>
                        <a:gd name="T94" fmla="*/ 63 w 186"/>
                        <a:gd name="T95" fmla="*/ 10 h 401"/>
                        <a:gd name="T96" fmla="*/ 67 w 186"/>
                        <a:gd name="T97" fmla="*/ 7 h 401"/>
                        <a:gd name="T98" fmla="*/ 70 w 186"/>
                        <a:gd name="T99" fmla="*/ 4 h 401"/>
                        <a:gd name="T100" fmla="*/ 74 w 186"/>
                        <a:gd name="T101" fmla="*/ 3 h 401"/>
                        <a:gd name="T102" fmla="*/ 78 w 186"/>
                        <a:gd name="T103" fmla="*/ 1 h 401"/>
                        <a:gd name="T104" fmla="*/ 81 w 186"/>
                        <a:gd name="T105" fmla="*/ 0 h 401"/>
                        <a:gd name="T106" fmla="*/ 84 w 186"/>
                        <a:gd name="T107" fmla="*/ 0 h 401"/>
                        <a:gd name="T108" fmla="*/ 88 w 186"/>
                        <a:gd name="T109" fmla="*/ 0 h 4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186" h="401">
                          <a:moveTo>
                            <a:pt x="88" y="0"/>
                          </a:moveTo>
                          <a:lnTo>
                            <a:pt x="185" y="0"/>
                          </a:lnTo>
                          <a:lnTo>
                            <a:pt x="184" y="400"/>
                          </a:lnTo>
                          <a:lnTo>
                            <a:pt x="88" y="397"/>
                          </a:lnTo>
                          <a:lnTo>
                            <a:pt x="84" y="396"/>
                          </a:lnTo>
                          <a:lnTo>
                            <a:pt x="81" y="396"/>
                          </a:lnTo>
                          <a:lnTo>
                            <a:pt x="76" y="394"/>
                          </a:lnTo>
                          <a:lnTo>
                            <a:pt x="70" y="391"/>
                          </a:lnTo>
                          <a:lnTo>
                            <a:pt x="66" y="388"/>
                          </a:lnTo>
                          <a:lnTo>
                            <a:pt x="59" y="384"/>
                          </a:lnTo>
                          <a:lnTo>
                            <a:pt x="55" y="379"/>
                          </a:lnTo>
                          <a:lnTo>
                            <a:pt x="50" y="375"/>
                          </a:lnTo>
                          <a:lnTo>
                            <a:pt x="46" y="370"/>
                          </a:lnTo>
                          <a:lnTo>
                            <a:pt x="43" y="366"/>
                          </a:lnTo>
                          <a:lnTo>
                            <a:pt x="41" y="363"/>
                          </a:lnTo>
                          <a:lnTo>
                            <a:pt x="36" y="355"/>
                          </a:lnTo>
                          <a:lnTo>
                            <a:pt x="34" y="349"/>
                          </a:lnTo>
                          <a:lnTo>
                            <a:pt x="31" y="342"/>
                          </a:lnTo>
                          <a:lnTo>
                            <a:pt x="27" y="337"/>
                          </a:lnTo>
                          <a:lnTo>
                            <a:pt x="25" y="333"/>
                          </a:lnTo>
                          <a:lnTo>
                            <a:pt x="21" y="324"/>
                          </a:lnTo>
                          <a:lnTo>
                            <a:pt x="18" y="313"/>
                          </a:lnTo>
                          <a:lnTo>
                            <a:pt x="14" y="303"/>
                          </a:lnTo>
                          <a:lnTo>
                            <a:pt x="11" y="291"/>
                          </a:lnTo>
                          <a:lnTo>
                            <a:pt x="8" y="277"/>
                          </a:lnTo>
                          <a:lnTo>
                            <a:pt x="6" y="264"/>
                          </a:lnTo>
                          <a:lnTo>
                            <a:pt x="3" y="249"/>
                          </a:lnTo>
                          <a:lnTo>
                            <a:pt x="1" y="232"/>
                          </a:lnTo>
                          <a:lnTo>
                            <a:pt x="0" y="217"/>
                          </a:lnTo>
                          <a:lnTo>
                            <a:pt x="1" y="198"/>
                          </a:lnTo>
                          <a:lnTo>
                            <a:pt x="1" y="172"/>
                          </a:lnTo>
                          <a:lnTo>
                            <a:pt x="3" y="150"/>
                          </a:lnTo>
                          <a:lnTo>
                            <a:pt x="6" y="132"/>
                          </a:lnTo>
                          <a:lnTo>
                            <a:pt x="8" y="115"/>
                          </a:lnTo>
                          <a:lnTo>
                            <a:pt x="11" y="102"/>
                          </a:lnTo>
                          <a:lnTo>
                            <a:pt x="14" y="93"/>
                          </a:lnTo>
                          <a:lnTo>
                            <a:pt x="18" y="79"/>
                          </a:lnTo>
                          <a:lnTo>
                            <a:pt x="25" y="63"/>
                          </a:lnTo>
                          <a:lnTo>
                            <a:pt x="31" y="51"/>
                          </a:lnTo>
                          <a:lnTo>
                            <a:pt x="36" y="43"/>
                          </a:lnTo>
                          <a:lnTo>
                            <a:pt x="39" y="39"/>
                          </a:lnTo>
                          <a:lnTo>
                            <a:pt x="42" y="33"/>
                          </a:lnTo>
                          <a:lnTo>
                            <a:pt x="45" y="28"/>
                          </a:lnTo>
                          <a:lnTo>
                            <a:pt x="49" y="24"/>
                          </a:lnTo>
                          <a:lnTo>
                            <a:pt x="52" y="19"/>
                          </a:lnTo>
                          <a:lnTo>
                            <a:pt x="56" y="16"/>
                          </a:lnTo>
                          <a:lnTo>
                            <a:pt x="59" y="12"/>
                          </a:lnTo>
                          <a:lnTo>
                            <a:pt x="63" y="10"/>
                          </a:lnTo>
                          <a:lnTo>
                            <a:pt x="67" y="7"/>
                          </a:lnTo>
                          <a:lnTo>
                            <a:pt x="70" y="4"/>
                          </a:lnTo>
                          <a:lnTo>
                            <a:pt x="74" y="3"/>
                          </a:lnTo>
                          <a:lnTo>
                            <a:pt x="78" y="1"/>
                          </a:lnTo>
                          <a:lnTo>
                            <a:pt x="81" y="0"/>
                          </a:lnTo>
                          <a:lnTo>
                            <a:pt x="84" y="0"/>
                          </a:lnTo>
                          <a:lnTo>
                            <a:pt x="88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2" name="Oval 119">
                      <a:extLst>
                        <a:ext uri="{FF2B5EF4-FFF2-40B4-BE49-F238E27FC236}">
                          <a16:creationId xmlns:a16="http://schemas.microsoft.com/office/drawing/2014/main" id="{A84AAC90-6441-5B5C-FE29-F698736983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98" y="3106"/>
                      <a:ext cx="188" cy="401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7" name="Group 120">
                    <a:extLst>
                      <a:ext uri="{FF2B5EF4-FFF2-40B4-BE49-F238E27FC236}">
                        <a16:creationId xmlns:a16="http://schemas.microsoft.com/office/drawing/2014/main" id="{12AEA4CF-A5F6-8E80-08B5-70CABB820FF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37" y="3190"/>
                    <a:ext cx="105" cy="231"/>
                    <a:chOff x="3937" y="3190"/>
                    <a:chExt cx="105" cy="231"/>
                  </a:xfrm>
                </p:grpSpPr>
                <p:sp>
                  <p:nvSpPr>
                    <p:cNvPr id="108" name="Oval 121">
                      <a:extLst>
                        <a:ext uri="{FF2B5EF4-FFF2-40B4-BE49-F238E27FC236}">
                          <a16:creationId xmlns:a16="http://schemas.microsoft.com/office/drawing/2014/main" id="{062C5FD0-83A6-197E-5A28-4A1C513922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7" y="3190"/>
                      <a:ext cx="105" cy="231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9" name="Oval 122">
                      <a:extLst>
                        <a:ext uri="{FF2B5EF4-FFF2-40B4-BE49-F238E27FC236}">
                          <a16:creationId xmlns:a16="http://schemas.microsoft.com/office/drawing/2014/main" id="{2C29F442-7A7E-4BAC-88C8-D59D42A1A8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7" y="3195"/>
                      <a:ext cx="98" cy="218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0" name="Oval 123">
                      <a:extLst>
                        <a:ext uri="{FF2B5EF4-FFF2-40B4-BE49-F238E27FC236}">
                          <a16:creationId xmlns:a16="http://schemas.microsoft.com/office/drawing/2014/main" id="{537DEDBA-8EBB-0247-0040-617B212B5C2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7" y="3290"/>
                      <a:ext cx="7" cy="30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F58CB1E0-4644-78BE-32EA-7ABCDCDEB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7" y="3135"/>
              <a:ext cx="176" cy="276"/>
            </a:xfrm>
            <a:custGeom>
              <a:avLst/>
              <a:gdLst>
                <a:gd name="T0" fmla="*/ 0 w 176"/>
                <a:gd name="T1" fmla="*/ 16 h 276"/>
                <a:gd name="T2" fmla="*/ 0 w 176"/>
                <a:gd name="T3" fmla="*/ 268 h 276"/>
                <a:gd name="T4" fmla="*/ 175 w 176"/>
                <a:gd name="T5" fmla="*/ 275 h 276"/>
                <a:gd name="T6" fmla="*/ 175 w 176"/>
                <a:gd name="T7" fmla="*/ 0 h 276"/>
                <a:gd name="T8" fmla="*/ 0 w 176"/>
                <a:gd name="T9" fmla="*/ 1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76">
                  <a:moveTo>
                    <a:pt x="0" y="16"/>
                  </a:moveTo>
                  <a:lnTo>
                    <a:pt x="0" y="268"/>
                  </a:lnTo>
                  <a:lnTo>
                    <a:pt x="175" y="275"/>
                  </a:lnTo>
                  <a:lnTo>
                    <a:pt x="175" y="0"/>
                  </a:lnTo>
                  <a:lnTo>
                    <a:pt x="0" y="16"/>
                  </a:lnTo>
                </a:path>
              </a:pathLst>
            </a:custGeom>
            <a:solidFill>
              <a:srgbClr val="2020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E456971C-E0F5-5830-438E-AABE989B6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3001"/>
              <a:ext cx="1556" cy="130"/>
            </a:xfrm>
            <a:custGeom>
              <a:avLst/>
              <a:gdLst>
                <a:gd name="T0" fmla="*/ 0 w 1556"/>
                <a:gd name="T1" fmla="*/ 0 h 130"/>
                <a:gd name="T2" fmla="*/ 1555 w 1556"/>
                <a:gd name="T3" fmla="*/ 0 h 130"/>
                <a:gd name="T4" fmla="*/ 1536 w 1556"/>
                <a:gd name="T5" fmla="*/ 74 h 130"/>
                <a:gd name="T6" fmla="*/ 3 w 1556"/>
                <a:gd name="T7" fmla="*/ 129 h 130"/>
                <a:gd name="T8" fmla="*/ 0 w 1556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6" h="130">
                  <a:moveTo>
                    <a:pt x="0" y="0"/>
                  </a:moveTo>
                  <a:lnTo>
                    <a:pt x="1555" y="0"/>
                  </a:lnTo>
                  <a:lnTo>
                    <a:pt x="1536" y="74"/>
                  </a:lnTo>
                  <a:lnTo>
                    <a:pt x="3" y="129"/>
                  </a:lnTo>
                  <a:lnTo>
                    <a:pt x="0" y="0"/>
                  </a:lnTo>
                </a:path>
              </a:pathLst>
            </a:custGeom>
            <a:solidFill>
              <a:srgbClr val="A0A0A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9EF12D3-4C44-479C-0DA4-AF38CCC56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0" y="2954"/>
              <a:ext cx="1263" cy="197"/>
            </a:xfrm>
            <a:custGeom>
              <a:avLst/>
              <a:gdLst>
                <a:gd name="T0" fmla="*/ 1259 w 1263"/>
                <a:gd name="T1" fmla="*/ 28 h 197"/>
                <a:gd name="T2" fmla="*/ 1262 w 1263"/>
                <a:gd name="T3" fmla="*/ 196 h 197"/>
                <a:gd name="T4" fmla="*/ 4 w 1263"/>
                <a:gd name="T5" fmla="*/ 161 h 197"/>
                <a:gd name="T6" fmla="*/ 0 w 1263"/>
                <a:gd name="T7" fmla="*/ 0 h 197"/>
                <a:gd name="T8" fmla="*/ 1259 w 1263"/>
                <a:gd name="T9" fmla="*/ 2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197">
                  <a:moveTo>
                    <a:pt x="1259" y="28"/>
                  </a:moveTo>
                  <a:lnTo>
                    <a:pt x="1262" y="196"/>
                  </a:lnTo>
                  <a:lnTo>
                    <a:pt x="4" y="161"/>
                  </a:lnTo>
                  <a:lnTo>
                    <a:pt x="0" y="0"/>
                  </a:lnTo>
                  <a:lnTo>
                    <a:pt x="1259" y="28"/>
                  </a:lnTo>
                </a:path>
              </a:pathLst>
            </a:custGeom>
            <a:solidFill>
              <a:srgbClr val="A0A0A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127">
              <a:extLst>
                <a:ext uri="{FF2B5EF4-FFF2-40B4-BE49-F238E27FC236}">
                  <a16:creationId xmlns:a16="http://schemas.microsoft.com/office/drawing/2014/main" id="{9190CC3F-A202-EB14-E9BD-D1902CEA62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3005"/>
              <a:ext cx="243" cy="67"/>
              <a:chOff x="1460" y="3005"/>
              <a:chExt cx="243" cy="67"/>
            </a:xfrm>
          </p:grpSpPr>
          <p:sp>
            <p:nvSpPr>
              <p:cNvPr id="99" name="Oval 128">
                <a:extLst>
                  <a:ext uri="{FF2B5EF4-FFF2-40B4-BE49-F238E27FC236}">
                    <a16:creationId xmlns:a16="http://schemas.microsoft.com/office/drawing/2014/main" id="{41D77835-0F00-2F01-C562-4A89CFB5A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0" y="3005"/>
                <a:ext cx="64" cy="6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0" name="Oval 129">
                <a:extLst>
                  <a:ext uri="{FF2B5EF4-FFF2-40B4-BE49-F238E27FC236}">
                    <a16:creationId xmlns:a16="http://schemas.microsoft.com/office/drawing/2014/main" id="{DC4D5592-4A32-C403-2D7C-8126DB0D1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3005"/>
                <a:ext cx="64" cy="6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1" name="Oval 130">
                <a:extLst>
                  <a:ext uri="{FF2B5EF4-FFF2-40B4-BE49-F238E27FC236}">
                    <a16:creationId xmlns:a16="http://schemas.microsoft.com/office/drawing/2014/main" id="{F85444D5-9B89-4179-8B49-3F151F79D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1" y="3005"/>
                <a:ext cx="62" cy="67"/>
              </a:xfrm>
              <a:prstGeom prst="ellipse">
                <a:avLst/>
              </a:prstGeom>
              <a:solidFill>
                <a:srgbClr val="E0E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" name="Group 131">
              <a:extLst>
                <a:ext uri="{FF2B5EF4-FFF2-40B4-BE49-F238E27FC236}">
                  <a16:creationId xmlns:a16="http://schemas.microsoft.com/office/drawing/2014/main" id="{312E3837-C743-1A9D-D5F7-D7B86CF8FD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5" y="3028"/>
              <a:ext cx="243" cy="69"/>
              <a:chOff x="2395" y="3028"/>
              <a:chExt cx="243" cy="69"/>
            </a:xfrm>
          </p:grpSpPr>
          <p:sp>
            <p:nvSpPr>
              <p:cNvPr id="96" name="Oval 132">
                <a:extLst>
                  <a:ext uri="{FF2B5EF4-FFF2-40B4-BE49-F238E27FC236}">
                    <a16:creationId xmlns:a16="http://schemas.microsoft.com/office/drawing/2014/main" id="{11D7AE44-8598-FA5A-61DF-20F5414DC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6" y="3028"/>
                <a:ext cx="62" cy="6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7" name="Oval 133">
                <a:extLst>
                  <a:ext uri="{FF2B5EF4-FFF2-40B4-BE49-F238E27FC236}">
                    <a16:creationId xmlns:a16="http://schemas.microsoft.com/office/drawing/2014/main" id="{FB9B32F4-C701-C9B1-6E0B-F8A550F39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7" y="3028"/>
                <a:ext cx="66" cy="6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8" name="Oval 134">
                <a:extLst>
                  <a:ext uri="{FF2B5EF4-FFF2-40B4-BE49-F238E27FC236}">
                    <a16:creationId xmlns:a16="http://schemas.microsoft.com/office/drawing/2014/main" id="{34A66308-8CD7-A089-EA55-DC6762930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3028"/>
                <a:ext cx="65" cy="69"/>
              </a:xfrm>
              <a:prstGeom prst="ellipse">
                <a:avLst/>
              </a:prstGeom>
              <a:solidFill>
                <a:srgbClr val="E0E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1" name="Group 135">
              <a:extLst>
                <a:ext uri="{FF2B5EF4-FFF2-40B4-BE49-F238E27FC236}">
                  <a16:creationId xmlns:a16="http://schemas.microsoft.com/office/drawing/2014/main" id="{FD03A7FB-869B-2E17-9F3F-0AD7FAD865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0" y="2208"/>
              <a:ext cx="106" cy="912"/>
              <a:chOff x="4350" y="2208"/>
              <a:chExt cx="106" cy="912"/>
            </a:xfrm>
          </p:grpSpPr>
          <p:grpSp>
            <p:nvGrpSpPr>
              <p:cNvPr id="88" name="Group 136">
                <a:extLst>
                  <a:ext uri="{FF2B5EF4-FFF2-40B4-BE49-F238E27FC236}">
                    <a16:creationId xmlns:a16="http://schemas.microsoft.com/office/drawing/2014/main" id="{DD881142-C9CC-2783-091D-130335CD97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50" y="2208"/>
                <a:ext cx="92" cy="912"/>
                <a:chOff x="4350" y="2208"/>
                <a:chExt cx="92" cy="912"/>
              </a:xfrm>
            </p:grpSpPr>
            <p:sp>
              <p:nvSpPr>
                <p:cNvPr id="92" name="Freeform 137">
                  <a:extLst>
                    <a:ext uri="{FF2B5EF4-FFF2-40B4-BE49-F238E27FC236}">
                      <a16:creationId xmlns:a16="http://schemas.microsoft.com/office/drawing/2014/main" id="{726BEF1A-DB06-142C-C0D0-E678ECE2F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0" y="2238"/>
                  <a:ext cx="92" cy="882"/>
                </a:xfrm>
                <a:custGeom>
                  <a:avLst/>
                  <a:gdLst>
                    <a:gd name="T0" fmla="*/ 0 w 92"/>
                    <a:gd name="T1" fmla="*/ 847 h 882"/>
                    <a:gd name="T2" fmla="*/ 36 w 92"/>
                    <a:gd name="T3" fmla="*/ 847 h 882"/>
                    <a:gd name="T4" fmla="*/ 39 w 92"/>
                    <a:gd name="T5" fmla="*/ 846 h 882"/>
                    <a:gd name="T6" fmla="*/ 43 w 92"/>
                    <a:gd name="T7" fmla="*/ 846 h 882"/>
                    <a:gd name="T8" fmla="*/ 48 w 92"/>
                    <a:gd name="T9" fmla="*/ 842 h 882"/>
                    <a:gd name="T10" fmla="*/ 49 w 92"/>
                    <a:gd name="T11" fmla="*/ 841 h 882"/>
                    <a:gd name="T12" fmla="*/ 52 w 92"/>
                    <a:gd name="T13" fmla="*/ 836 h 882"/>
                    <a:gd name="T14" fmla="*/ 52 w 92"/>
                    <a:gd name="T15" fmla="*/ 0 h 882"/>
                    <a:gd name="T16" fmla="*/ 91 w 92"/>
                    <a:gd name="T17" fmla="*/ 0 h 882"/>
                    <a:gd name="T18" fmla="*/ 91 w 92"/>
                    <a:gd name="T19" fmla="*/ 841 h 882"/>
                    <a:gd name="T20" fmla="*/ 90 w 92"/>
                    <a:gd name="T21" fmla="*/ 847 h 882"/>
                    <a:gd name="T22" fmla="*/ 90 w 92"/>
                    <a:gd name="T23" fmla="*/ 852 h 882"/>
                    <a:gd name="T24" fmla="*/ 88 w 92"/>
                    <a:gd name="T25" fmla="*/ 858 h 882"/>
                    <a:gd name="T26" fmla="*/ 85 w 92"/>
                    <a:gd name="T27" fmla="*/ 864 h 882"/>
                    <a:gd name="T28" fmla="*/ 79 w 92"/>
                    <a:gd name="T29" fmla="*/ 869 h 882"/>
                    <a:gd name="T30" fmla="*/ 75 w 92"/>
                    <a:gd name="T31" fmla="*/ 873 h 882"/>
                    <a:gd name="T32" fmla="*/ 69 w 92"/>
                    <a:gd name="T33" fmla="*/ 876 h 882"/>
                    <a:gd name="T34" fmla="*/ 64 w 92"/>
                    <a:gd name="T35" fmla="*/ 878 h 882"/>
                    <a:gd name="T36" fmla="*/ 58 w 92"/>
                    <a:gd name="T37" fmla="*/ 879 h 882"/>
                    <a:gd name="T38" fmla="*/ 52 w 92"/>
                    <a:gd name="T39" fmla="*/ 881 h 882"/>
                    <a:gd name="T40" fmla="*/ 0 w 92"/>
                    <a:gd name="T41" fmla="*/ 881 h 882"/>
                    <a:gd name="T42" fmla="*/ 0 w 92"/>
                    <a:gd name="T43" fmla="*/ 847 h 8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2" h="882">
                      <a:moveTo>
                        <a:pt x="0" y="847"/>
                      </a:moveTo>
                      <a:lnTo>
                        <a:pt x="36" y="847"/>
                      </a:lnTo>
                      <a:lnTo>
                        <a:pt x="39" y="846"/>
                      </a:lnTo>
                      <a:lnTo>
                        <a:pt x="43" y="846"/>
                      </a:lnTo>
                      <a:lnTo>
                        <a:pt x="48" y="842"/>
                      </a:lnTo>
                      <a:lnTo>
                        <a:pt x="49" y="841"/>
                      </a:lnTo>
                      <a:lnTo>
                        <a:pt x="52" y="836"/>
                      </a:lnTo>
                      <a:lnTo>
                        <a:pt x="52" y="0"/>
                      </a:lnTo>
                      <a:lnTo>
                        <a:pt x="91" y="0"/>
                      </a:lnTo>
                      <a:lnTo>
                        <a:pt x="91" y="841"/>
                      </a:lnTo>
                      <a:lnTo>
                        <a:pt x="90" y="847"/>
                      </a:lnTo>
                      <a:lnTo>
                        <a:pt x="90" y="852"/>
                      </a:lnTo>
                      <a:lnTo>
                        <a:pt x="88" y="858"/>
                      </a:lnTo>
                      <a:lnTo>
                        <a:pt x="85" y="864"/>
                      </a:lnTo>
                      <a:lnTo>
                        <a:pt x="79" y="869"/>
                      </a:lnTo>
                      <a:lnTo>
                        <a:pt x="75" y="873"/>
                      </a:lnTo>
                      <a:lnTo>
                        <a:pt x="69" y="876"/>
                      </a:lnTo>
                      <a:lnTo>
                        <a:pt x="64" y="878"/>
                      </a:lnTo>
                      <a:lnTo>
                        <a:pt x="58" y="879"/>
                      </a:lnTo>
                      <a:lnTo>
                        <a:pt x="52" y="881"/>
                      </a:lnTo>
                      <a:lnTo>
                        <a:pt x="0" y="881"/>
                      </a:lnTo>
                      <a:lnTo>
                        <a:pt x="0" y="847"/>
                      </a:lnTo>
                    </a:path>
                  </a:pathLst>
                </a:custGeom>
                <a:solidFill>
                  <a:srgbClr val="C0C0C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93" name="Group 138">
                  <a:extLst>
                    <a:ext uri="{FF2B5EF4-FFF2-40B4-BE49-F238E27FC236}">
                      <a16:creationId xmlns:a16="http://schemas.microsoft.com/office/drawing/2014/main" id="{3D8F942C-46B7-8CF6-D741-9E277BB3D4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02" y="2208"/>
                  <a:ext cx="35" cy="31"/>
                  <a:chOff x="4402" y="2208"/>
                  <a:chExt cx="35" cy="31"/>
                </a:xfrm>
              </p:grpSpPr>
              <p:sp>
                <p:nvSpPr>
                  <p:cNvPr id="94" name="Oval 139">
                    <a:extLst>
                      <a:ext uri="{FF2B5EF4-FFF2-40B4-BE49-F238E27FC236}">
                        <a16:creationId xmlns:a16="http://schemas.microsoft.com/office/drawing/2014/main" id="{72BD6D35-29E4-86DD-6BAF-F968D8532D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2" y="2227"/>
                    <a:ext cx="25" cy="6"/>
                  </a:xfrm>
                  <a:prstGeom prst="ellipse">
                    <a:avLst/>
                  </a:prstGeom>
                  <a:solidFill>
                    <a:srgbClr val="40404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95" name="Freeform 140">
                    <a:extLst>
                      <a:ext uri="{FF2B5EF4-FFF2-40B4-BE49-F238E27FC236}">
                        <a16:creationId xmlns:a16="http://schemas.microsoft.com/office/drawing/2014/main" id="{3F14C1DB-762F-8327-BDC0-880E8F0390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2" y="2208"/>
                    <a:ext cx="35" cy="31"/>
                  </a:xfrm>
                  <a:custGeom>
                    <a:avLst/>
                    <a:gdLst>
                      <a:gd name="T0" fmla="*/ 0 w 35"/>
                      <a:gd name="T1" fmla="*/ 30 h 31"/>
                      <a:gd name="T2" fmla="*/ 6 w 35"/>
                      <a:gd name="T3" fmla="*/ 21 h 31"/>
                      <a:gd name="T4" fmla="*/ 12 w 35"/>
                      <a:gd name="T5" fmla="*/ 13 h 31"/>
                      <a:gd name="T6" fmla="*/ 17 w 35"/>
                      <a:gd name="T7" fmla="*/ 8 h 31"/>
                      <a:gd name="T8" fmla="*/ 20 w 35"/>
                      <a:gd name="T9" fmla="*/ 5 h 31"/>
                      <a:gd name="T10" fmla="*/ 25 w 35"/>
                      <a:gd name="T11" fmla="*/ 2 h 31"/>
                      <a:gd name="T12" fmla="*/ 29 w 35"/>
                      <a:gd name="T13" fmla="*/ 0 h 31"/>
                      <a:gd name="T14" fmla="*/ 34 w 35"/>
                      <a:gd name="T15" fmla="*/ 0 h 31"/>
                      <a:gd name="T16" fmla="*/ 34 w 35"/>
                      <a:gd name="T17" fmla="*/ 3 h 31"/>
                      <a:gd name="T18" fmla="*/ 31 w 35"/>
                      <a:gd name="T19" fmla="*/ 9 h 31"/>
                      <a:gd name="T20" fmla="*/ 26 w 35"/>
                      <a:gd name="T21" fmla="*/ 13 h 31"/>
                      <a:gd name="T22" fmla="*/ 22 w 35"/>
                      <a:gd name="T23" fmla="*/ 19 h 31"/>
                      <a:gd name="T24" fmla="*/ 17 w 35"/>
                      <a:gd name="T25" fmla="*/ 22 h 31"/>
                      <a:gd name="T26" fmla="*/ 9 w 35"/>
                      <a:gd name="T27" fmla="*/ 28 h 31"/>
                      <a:gd name="T28" fmla="*/ 3 w 35"/>
                      <a:gd name="T29" fmla="*/ 30 h 31"/>
                      <a:gd name="T30" fmla="*/ 0 w 35"/>
                      <a:gd name="T31" fmla="*/ 3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5" h="31">
                        <a:moveTo>
                          <a:pt x="0" y="30"/>
                        </a:moveTo>
                        <a:lnTo>
                          <a:pt x="6" y="21"/>
                        </a:lnTo>
                        <a:lnTo>
                          <a:pt x="12" y="13"/>
                        </a:lnTo>
                        <a:lnTo>
                          <a:pt x="17" y="8"/>
                        </a:lnTo>
                        <a:lnTo>
                          <a:pt x="20" y="5"/>
                        </a:lnTo>
                        <a:lnTo>
                          <a:pt x="25" y="2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3"/>
                        </a:lnTo>
                        <a:lnTo>
                          <a:pt x="31" y="9"/>
                        </a:lnTo>
                        <a:lnTo>
                          <a:pt x="26" y="13"/>
                        </a:lnTo>
                        <a:lnTo>
                          <a:pt x="22" y="19"/>
                        </a:lnTo>
                        <a:lnTo>
                          <a:pt x="17" y="22"/>
                        </a:lnTo>
                        <a:lnTo>
                          <a:pt x="9" y="28"/>
                        </a:lnTo>
                        <a:lnTo>
                          <a:pt x="3" y="30"/>
                        </a:lnTo>
                        <a:lnTo>
                          <a:pt x="0" y="3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89" name="Group 141">
                <a:extLst>
                  <a:ext uri="{FF2B5EF4-FFF2-40B4-BE49-F238E27FC236}">
                    <a16:creationId xmlns:a16="http://schemas.microsoft.com/office/drawing/2014/main" id="{CDAC9E27-F0B7-CB5D-623B-6FB16D92CF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6" y="2616"/>
                <a:ext cx="70" cy="289"/>
                <a:chOff x="4386" y="2616"/>
                <a:chExt cx="70" cy="289"/>
              </a:xfrm>
            </p:grpSpPr>
            <p:sp>
              <p:nvSpPr>
                <p:cNvPr id="90" name="Freeform 142">
                  <a:extLst>
                    <a:ext uri="{FF2B5EF4-FFF2-40B4-BE49-F238E27FC236}">
                      <a16:creationId xmlns:a16="http://schemas.microsoft.com/office/drawing/2014/main" id="{D96C8201-7BD1-A820-25CF-8C12AED9B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2" y="2617"/>
                  <a:ext cx="34" cy="288"/>
                </a:xfrm>
                <a:custGeom>
                  <a:avLst/>
                  <a:gdLst>
                    <a:gd name="T0" fmla="*/ 0 w 34"/>
                    <a:gd name="T1" fmla="*/ 0 h 288"/>
                    <a:gd name="T2" fmla="*/ 33 w 34"/>
                    <a:gd name="T3" fmla="*/ 8 h 288"/>
                    <a:gd name="T4" fmla="*/ 33 w 34"/>
                    <a:gd name="T5" fmla="*/ 278 h 288"/>
                    <a:gd name="T6" fmla="*/ 0 w 34"/>
                    <a:gd name="T7" fmla="*/ 287 h 288"/>
                    <a:gd name="T8" fmla="*/ 0 w 34"/>
                    <a:gd name="T9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88">
                      <a:moveTo>
                        <a:pt x="0" y="0"/>
                      </a:moveTo>
                      <a:lnTo>
                        <a:pt x="33" y="8"/>
                      </a:lnTo>
                      <a:lnTo>
                        <a:pt x="33" y="278"/>
                      </a:lnTo>
                      <a:lnTo>
                        <a:pt x="0" y="28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1" name="Freeform 143">
                  <a:extLst>
                    <a:ext uri="{FF2B5EF4-FFF2-40B4-BE49-F238E27FC236}">
                      <a16:creationId xmlns:a16="http://schemas.microsoft.com/office/drawing/2014/main" id="{C0B15D04-F94A-AB46-0D56-3E4EE6A0B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6" y="2616"/>
                  <a:ext cx="37" cy="289"/>
                </a:xfrm>
                <a:custGeom>
                  <a:avLst/>
                  <a:gdLst>
                    <a:gd name="T0" fmla="*/ 36 w 37"/>
                    <a:gd name="T1" fmla="*/ 2 h 289"/>
                    <a:gd name="T2" fmla="*/ 36 w 37"/>
                    <a:gd name="T3" fmla="*/ 288 h 289"/>
                    <a:gd name="T4" fmla="*/ 0 w 37"/>
                    <a:gd name="T5" fmla="*/ 288 h 289"/>
                    <a:gd name="T6" fmla="*/ 0 w 37"/>
                    <a:gd name="T7" fmla="*/ 0 h 289"/>
                    <a:gd name="T8" fmla="*/ 36 w 37"/>
                    <a:gd name="T9" fmla="*/ 2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289">
                      <a:moveTo>
                        <a:pt x="36" y="2"/>
                      </a:moveTo>
                      <a:lnTo>
                        <a:pt x="36" y="288"/>
                      </a:lnTo>
                      <a:lnTo>
                        <a:pt x="0" y="288"/>
                      </a:lnTo>
                      <a:lnTo>
                        <a:pt x="0" y="0"/>
                      </a:lnTo>
                      <a:lnTo>
                        <a:pt x="36" y="2"/>
                      </a:lnTo>
                    </a:path>
                  </a:pathLst>
                </a:custGeom>
                <a:solidFill>
                  <a:srgbClr val="20202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2" name="Group 144">
              <a:extLst>
                <a:ext uri="{FF2B5EF4-FFF2-40B4-BE49-F238E27FC236}">
                  <a16:creationId xmlns:a16="http://schemas.microsoft.com/office/drawing/2014/main" id="{48E2B584-49AA-8E7E-CF58-1D84A3B4AF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8" y="3157"/>
              <a:ext cx="747" cy="534"/>
              <a:chOff x="1538" y="3157"/>
              <a:chExt cx="747" cy="534"/>
            </a:xfrm>
          </p:grpSpPr>
          <p:grpSp>
            <p:nvGrpSpPr>
              <p:cNvPr id="54" name="Group 145">
                <a:extLst>
                  <a:ext uri="{FF2B5EF4-FFF2-40B4-BE49-F238E27FC236}">
                    <a16:creationId xmlns:a16="http://schemas.microsoft.com/office/drawing/2014/main" id="{2F76DF4A-F9ED-8A16-575C-734591018C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2" y="3157"/>
                <a:ext cx="493" cy="496"/>
                <a:chOff x="1792" y="3157"/>
                <a:chExt cx="493" cy="496"/>
              </a:xfrm>
            </p:grpSpPr>
            <p:grpSp>
              <p:nvGrpSpPr>
                <p:cNvPr id="72" name="Group 146">
                  <a:extLst>
                    <a:ext uri="{FF2B5EF4-FFF2-40B4-BE49-F238E27FC236}">
                      <a16:creationId xmlns:a16="http://schemas.microsoft.com/office/drawing/2014/main" id="{16665325-E9A6-CEA2-EDDF-75B061D1AF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92" y="3157"/>
                  <a:ext cx="350" cy="484"/>
                  <a:chOff x="1792" y="3157"/>
                  <a:chExt cx="350" cy="484"/>
                </a:xfrm>
              </p:grpSpPr>
              <p:grpSp>
                <p:nvGrpSpPr>
                  <p:cNvPr id="81" name="Group 147">
                    <a:extLst>
                      <a:ext uri="{FF2B5EF4-FFF2-40B4-BE49-F238E27FC236}">
                        <a16:creationId xmlns:a16="http://schemas.microsoft.com/office/drawing/2014/main" id="{0C5AE92A-A59F-7834-4327-88ABC69CD4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92" y="3157"/>
                    <a:ext cx="350" cy="484"/>
                    <a:chOff x="1792" y="3157"/>
                    <a:chExt cx="350" cy="484"/>
                  </a:xfrm>
                </p:grpSpPr>
                <p:sp>
                  <p:nvSpPr>
                    <p:cNvPr id="86" name="Freeform 148">
                      <a:extLst>
                        <a:ext uri="{FF2B5EF4-FFF2-40B4-BE49-F238E27FC236}">
                          <a16:creationId xmlns:a16="http://schemas.microsoft.com/office/drawing/2014/main" id="{C2080083-C6B6-FD38-34E7-A255EAA2F2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92" y="3157"/>
                      <a:ext cx="233" cy="484"/>
                    </a:xfrm>
                    <a:custGeom>
                      <a:avLst/>
                      <a:gdLst>
                        <a:gd name="T0" fmla="*/ 110 w 233"/>
                        <a:gd name="T1" fmla="*/ 0 h 484"/>
                        <a:gd name="T2" fmla="*/ 232 w 233"/>
                        <a:gd name="T3" fmla="*/ 0 h 484"/>
                        <a:gd name="T4" fmla="*/ 231 w 233"/>
                        <a:gd name="T5" fmla="*/ 483 h 484"/>
                        <a:gd name="T6" fmla="*/ 110 w 233"/>
                        <a:gd name="T7" fmla="*/ 479 h 484"/>
                        <a:gd name="T8" fmla="*/ 105 w 233"/>
                        <a:gd name="T9" fmla="*/ 477 h 484"/>
                        <a:gd name="T10" fmla="*/ 101 w 233"/>
                        <a:gd name="T11" fmla="*/ 477 h 484"/>
                        <a:gd name="T12" fmla="*/ 94 w 233"/>
                        <a:gd name="T13" fmla="*/ 474 h 484"/>
                        <a:gd name="T14" fmla="*/ 88 w 233"/>
                        <a:gd name="T15" fmla="*/ 471 h 484"/>
                        <a:gd name="T16" fmla="*/ 81 w 233"/>
                        <a:gd name="T17" fmla="*/ 467 h 484"/>
                        <a:gd name="T18" fmla="*/ 74 w 233"/>
                        <a:gd name="T19" fmla="*/ 462 h 484"/>
                        <a:gd name="T20" fmla="*/ 68 w 233"/>
                        <a:gd name="T21" fmla="*/ 458 h 484"/>
                        <a:gd name="T22" fmla="*/ 63 w 233"/>
                        <a:gd name="T23" fmla="*/ 452 h 484"/>
                        <a:gd name="T24" fmla="*/ 58 w 233"/>
                        <a:gd name="T25" fmla="*/ 447 h 484"/>
                        <a:gd name="T26" fmla="*/ 56 w 233"/>
                        <a:gd name="T27" fmla="*/ 441 h 484"/>
                        <a:gd name="T28" fmla="*/ 51 w 233"/>
                        <a:gd name="T29" fmla="*/ 435 h 484"/>
                        <a:gd name="T30" fmla="*/ 46 w 233"/>
                        <a:gd name="T31" fmla="*/ 428 h 484"/>
                        <a:gd name="T32" fmla="*/ 41 w 233"/>
                        <a:gd name="T33" fmla="*/ 420 h 484"/>
                        <a:gd name="T34" fmla="*/ 37 w 233"/>
                        <a:gd name="T35" fmla="*/ 413 h 484"/>
                        <a:gd name="T36" fmla="*/ 34 w 233"/>
                        <a:gd name="T37" fmla="*/ 407 h 484"/>
                        <a:gd name="T38" fmla="*/ 31 w 233"/>
                        <a:gd name="T39" fmla="*/ 401 h 484"/>
                        <a:gd name="T40" fmla="*/ 26 w 233"/>
                        <a:gd name="T41" fmla="*/ 390 h 484"/>
                        <a:gd name="T42" fmla="*/ 21 w 233"/>
                        <a:gd name="T43" fmla="*/ 378 h 484"/>
                        <a:gd name="T44" fmla="*/ 19 w 233"/>
                        <a:gd name="T45" fmla="*/ 365 h 484"/>
                        <a:gd name="T46" fmla="*/ 14 w 233"/>
                        <a:gd name="T47" fmla="*/ 351 h 484"/>
                        <a:gd name="T48" fmla="*/ 10 w 233"/>
                        <a:gd name="T49" fmla="*/ 335 h 484"/>
                        <a:gd name="T50" fmla="*/ 7 w 233"/>
                        <a:gd name="T51" fmla="*/ 318 h 484"/>
                        <a:gd name="T52" fmla="*/ 4 w 233"/>
                        <a:gd name="T53" fmla="*/ 302 h 484"/>
                        <a:gd name="T54" fmla="*/ 3 w 233"/>
                        <a:gd name="T55" fmla="*/ 282 h 484"/>
                        <a:gd name="T56" fmla="*/ 0 w 233"/>
                        <a:gd name="T57" fmla="*/ 261 h 484"/>
                        <a:gd name="T58" fmla="*/ 0 w 233"/>
                        <a:gd name="T59" fmla="*/ 239 h 484"/>
                        <a:gd name="T60" fmla="*/ 1 w 233"/>
                        <a:gd name="T61" fmla="*/ 209 h 484"/>
                        <a:gd name="T62" fmla="*/ 4 w 233"/>
                        <a:gd name="T63" fmla="*/ 180 h 484"/>
                        <a:gd name="T64" fmla="*/ 7 w 233"/>
                        <a:gd name="T65" fmla="*/ 161 h 484"/>
                        <a:gd name="T66" fmla="*/ 11 w 233"/>
                        <a:gd name="T67" fmla="*/ 140 h 484"/>
                        <a:gd name="T68" fmla="*/ 14 w 233"/>
                        <a:gd name="T69" fmla="*/ 123 h 484"/>
                        <a:gd name="T70" fmla="*/ 19 w 233"/>
                        <a:gd name="T71" fmla="*/ 111 h 484"/>
                        <a:gd name="T72" fmla="*/ 24 w 233"/>
                        <a:gd name="T73" fmla="*/ 95 h 484"/>
                        <a:gd name="T74" fmla="*/ 31 w 233"/>
                        <a:gd name="T75" fmla="*/ 75 h 484"/>
                        <a:gd name="T76" fmla="*/ 38 w 233"/>
                        <a:gd name="T77" fmla="*/ 62 h 484"/>
                        <a:gd name="T78" fmla="*/ 44 w 233"/>
                        <a:gd name="T79" fmla="*/ 51 h 484"/>
                        <a:gd name="T80" fmla="*/ 48 w 233"/>
                        <a:gd name="T81" fmla="*/ 47 h 484"/>
                        <a:gd name="T82" fmla="*/ 53 w 233"/>
                        <a:gd name="T83" fmla="*/ 39 h 484"/>
                        <a:gd name="T84" fmla="*/ 57 w 233"/>
                        <a:gd name="T85" fmla="*/ 33 h 484"/>
                        <a:gd name="T86" fmla="*/ 61 w 233"/>
                        <a:gd name="T87" fmla="*/ 29 h 484"/>
                        <a:gd name="T88" fmla="*/ 64 w 233"/>
                        <a:gd name="T89" fmla="*/ 24 h 484"/>
                        <a:gd name="T90" fmla="*/ 70 w 233"/>
                        <a:gd name="T91" fmla="*/ 20 h 484"/>
                        <a:gd name="T92" fmla="*/ 74 w 233"/>
                        <a:gd name="T93" fmla="*/ 15 h 484"/>
                        <a:gd name="T94" fmla="*/ 80 w 233"/>
                        <a:gd name="T95" fmla="*/ 12 h 484"/>
                        <a:gd name="T96" fmla="*/ 84 w 233"/>
                        <a:gd name="T97" fmla="*/ 9 h 484"/>
                        <a:gd name="T98" fmla="*/ 88 w 233"/>
                        <a:gd name="T99" fmla="*/ 6 h 484"/>
                        <a:gd name="T100" fmla="*/ 93 w 233"/>
                        <a:gd name="T101" fmla="*/ 3 h 484"/>
                        <a:gd name="T102" fmla="*/ 97 w 233"/>
                        <a:gd name="T103" fmla="*/ 2 h 484"/>
                        <a:gd name="T104" fmla="*/ 101 w 233"/>
                        <a:gd name="T105" fmla="*/ 0 h 484"/>
                        <a:gd name="T106" fmla="*/ 105 w 233"/>
                        <a:gd name="T107" fmla="*/ 0 h 484"/>
                        <a:gd name="T108" fmla="*/ 110 w 233"/>
                        <a:gd name="T109" fmla="*/ 0 h 4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33" h="484">
                          <a:moveTo>
                            <a:pt x="110" y="0"/>
                          </a:moveTo>
                          <a:lnTo>
                            <a:pt x="232" y="0"/>
                          </a:lnTo>
                          <a:lnTo>
                            <a:pt x="231" y="483"/>
                          </a:lnTo>
                          <a:lnTo>
                            <a:pt x="110" y="479"/>
                          </a:lnTo>
                          <a:lnTo>
                            <a:pt x="105" y="477"/>
                          </a:lnTo>
                          <a:lnTo>
                            <a:pt x="101" y="477"/>
                          </a:lnTo>
                          <a:lnTo>
                            <a:pt x="94" y="474"/>
                          </a:lnTo>
                          <a:lnTo>
                            <a:pt x="88" y="471"/>
                          </a:lnTo>
                          <a:lnTo>
                            <a:pt x="81" y="467"/>
                          </a:lnTo>
                          <a:lnTo>
                            <a:pt x="74" y="462"/>
                          </a:lnTo>
                          <a:lnTo>
                            <a:pt x="68" y="458"/>
                          </a:lnTo>
                          <a:lnTo>
                            <a:pt x="63" y="452"/>
                          </a:lnTo>
                          <a:lnTo>
                            <a:pt x="58" y="447"/>
                          </a:lnTo>
                          <a:lnTo>
                            <a:pt x="56" y="441"/>
                          </a:lnTo>
                          <a:lnTo>
                            <a:pt x="51" y="435"/>
                          </a:lnTo>
                          <a:lnTo>
                            <a:pt x="46" y="428"/>
                          </a:lnTo>
                          <a:lnTo>
                            <a:pt x="41" y="420"/>
                          </a:lnTo>
                          <a:lnTo>
                            <a:pt x="37" y="413"/>
                          </a:lnTo>
                          <a:lnTo>
                            <a:pt x="34" y="407"/>
                          </a:lnTo>
                          <a:lnTo>
                            <a:pt x="31" y="401"/>
                          </a:lnTo>
                          <a:lnTo>
                            <a:pt x="26" y="390"/>
                          </a:lnTo>
                          <a:lnTo>
                            <a:pt x="21" y="378"/>
                          </a:lnTo>
                          <a:lnTo>
                            <a:pt x="19" y="365"/>
                          </a:lnTo>
                          <a:lnTo>
                            <a:pt x="14" y="351"/>
                          </a:lnTo>
                          <a:lnTo>
                            <a:pt x="10" y="335"/>
                          </a:lnTo>
                          <a:lnTo>
                            <a:pt x="7" y="318"/>
                          </a:lnTo>
                          <a:lnTo>
                            <a:pt x="4" y="302"/>
                          </a:lnTo>
                          <a:lnTo>
                            <a:pt x="3" y="282"/>
                          </a:lnTo>
                          <a:lnTo>
                            <a:pt x="0" y="261"/>
                          </a:lnTo>
                          <a:lnTo>
                            <a:pt x="0" y="239"/>
                          </a:lnTo>
                          <a:lnTo>
                            <a:pt x="1" y="209"/>
                          </a:lnTo>
                          <a:lnTo>
                            <a:pt x="4" y="180"/>
                          </a:lnTo>
                          <a:lnTo>
                            <a:pt x="7" y="161"/>
                          </a:lnTo>
                          <a:lnTo>
                            <a:pt x="11" y="140"/>
                          </a:lnTo>
                          <a:lnTo>
                            <a:pt x="14" y="123"/>
                          </a:lnTo>
                          <a:lnTo>
                            <a:pt x="19" y="111"/>
                          </a:lnTo>
                          <a:lnTo>
                            <a:pt x="24" y="95"/>
                          </a:lnTo>
                          <a:lnTo>
                            <a:pt x="31" y="75"/>
                          </a:lnTo>
                          <a:lnTo>
                            <a:pt x="38" y="62"/>
                          </a:lnTo>
                          <a:lnTo>
                            <a:pt x="44" y="51"/>
                          </a:lnTo>
                          <a:lnTo>
                            <a:pt x="48" y="47"/>
                          </a:lnTo>
                          <a:lnTo>
                            <a:pt x="53" y="39"/>
                          </a:lnTo>
                          <a:lnTo>
                            <a:pt x="57" y="33"/>
                          </a:lnTo>
                          <a:lnTo>
                            <a:pt x="61" y="29"/>
                          </a:lnTo>
                          <a:lnTo>
                            <a:pt x="64" y="24"/>
                          </a:lnTo>
                          <a:lnTo>
                            <a:pt x="70" y="20"/>
                          </a:lnTo>
                          <a:lnTo>
                            <a:pt x="74" y="15"/>
                          </a:lnTo>
                          <a:lnTo>
                            <a:pt x="80" y="12"/>
                          </a:lnTo>
                          <a:lnTo>
                            <a:pt x="84" y="9"/>
                          </a:lnTo>
                          <a:lnTo>
                            <a:pt x="88" y="6"/>
                          </a:lnTo>
                          <a:lnTo>
                            <a:pt x="93" y="3"/>
                          </a:lnTo>
                          <a:lnTo>
                            <a:pt x="97" y="2"/>
                          </a:lnTo>
                          <a:lnTo>
                            <a:pt x="101" y="0"/>
                          </a:lnTo>
                          <a:lnTo>
                            <a:pt x="105" y="0"/>
                          </a:lnTo>
                          <a:lnTo>
                            <a:pt x="110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7" name="Oval 149">
                      <a:extLst>
                        <a:ext uri="{FF2B5EF4-FFF2-40B4-BE49-F238E27FC236}">
                          <a16:creationId xmlns:a16="http://schemas.microsoft.com/office/drawing/2014/main" id="{148F19B2-AEC1-0A03-4F6D-098978D5F9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8" y="3157"/>
                      <a:ext cx="234" cy="483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82" name="Group 150">
                    <a:extLst>
                      <a:ext uri="{FF2B5EF4-FFF2-40B4-BE49-F238E27FC236}">
                        <a16:creationId xmlns:a16="http://schemas.microsoft.com/office/drawing/2014/main" id="{8D451392-B1D7-BBCB-6D02-94B24514F23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57" y="3258"/>
                    <a:ext cx="133" cy="281"/>
                    <a:chOff x="1957" y="3258"/>
                    <a:chExt cx="133" cy="281"/>
                  </a:xfrm>
                </p:grpSpPr>
                <p:sp>
                  <p:nvSpPr>
                    <p:cNvPr id="83" name="Oval 151">
                      <a:extLst>
                        <a:ext uri="{FF2B5EF4-FFF2-40B4-BE49-F238E27FC236}">
                          <a16:creationId xmlns:a16="http://schemas.microsoft.com/office/drawing/2014/main" id="{4563D780-B638-A8DD-7919-FF6EE1B960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7" y="3258"/>
                      <a:ext cx="133" cy="281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4" name="Oval 152">
                      <a:extLst>
                        <a:ext uri="{FF2B5EF4-FFF2-40B4-BE49-F238E27FC236}">
                          <a16:creationId xmlns:a16="http://schemas.microsoft.com/office/drawing/2014/main" id="{33342EEE-CCE4-4BB3-FE8C-214E571432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0" y="3266"/>
                      <a:ext cx="121" cy="262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5" name="Oval 153">
                      <a:extLst>
                        <a:ext uri="{FF2B5EF4-FFF2-40B4-BE49-F238E27FC236}">
                          <a16:creationId xmlns:a16="http://schemas.microsoft.com/office/drawing/2014/main" id="{7C705646-1D67-2E01-C2CF-6013A4F4BB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9" y="3380"/>
                      <a:ext cx="12" cy="37"/>
                    </a:xfrm>
                    <a:prstGeom prst="ellipse">
                      <a:avLst/>
                    </a:prstGeom>
                    <a:solidFill>
                      <a:srgbClr val="40404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73" name="Group 154">
                  <a:extLst>
                    <a:ext uri="{FF2B5EF4-FFF2-40B4-BE49-F238E27FC236}">
                      <a16:creationId xmlns:a16="http://schemas.microsoft.com/office/drawing/2014/main" id="{3D48CEF5-ECC5-84FD-E363-3EA84E07F3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37" y="3157"/>
                  <a:ext cx="348" cy="496"/>
                  <a:chOff x="1937" y="3157"/>
                  <a:chExt cx="348" cy="496"/>
                </a:xfrm>
              </p:grpSpPr>
              <p:sp>
                <p:nvSpPr>
                  <p:cNvPr id="74" name="Oval 155">
                    <a:extLst>
                      <a:ext uri="{FF2B5EF4-FFF2-40B4-BE49-F238E27FC236}">
                        <a16:creationId xmlns:a16="http://schemas.microsoft.com/office/drawing/2014/main" id="{5A3CC25E-718D-980E-729F-8F954B6A18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2" y="3157"/>
                    <a:ext cx="233" cy="496"/>
                  </a:xfrm>
                  <a:prstGeom prst="ellipse">
                    <a:avLst/>
                  </a:prstGeom>
                  <a:solidFill>
                    <a:srgbClr val="20202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grpSp>
                <p:nvGrpSpPr>
                  <p:cNvPr id="75" name="Group 156">
                    <a:extLst>
                      <a:ext uri="{FF2B5EF4-FFF2-40B4-BE49-F238E27FC236}">
                        <a16:creationId xmlns:a16="http://schemas.microsoft.com/office/drawing/2014/main" id="{8ED5E0C9-53C6-D2C5-1266-0AF831A9C2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37" y="3157"/>
                    <a:ext cx="299" cy="495"/>
                    <a:chOff x="1937" y="3157"/>
                    <a:chExt cx="299" cy="495"/>
                  </a:xfrm>
                </p:grpSpPr>
                <p:sp>
                  <p:nvSpPr>
                    <p:cNvPr id="76" name="Freeform 157">
                      <a:extLst>
                        <a:ext uri="{FF2B5EF4-FFF2-40B4-BE49-F238E27FC236}">
                          <a16:creationId xmlns:a16="http://schemas.microsoft.com/office/drawing/2014/main" id="{F1E6A2A3-2C4F-0B62-5B86-5F160B284F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37" y="3157"/>
                      <a:ext cx="232" cy="495"/>
                    </a:xfrm>
                    <a:custGeom>
                      <a:avLst/>
                      <a:gdLst>
                        <a:gd name="T0" fmla="*/ 108 w 232"/>
                        <a:gd name="T1" fmla="*/ 0 h 495"/>
                        <a:gd name="T2" fmla="*/ 231 w 232"/>
                        <a:gd name="T3" fmla="*/ 0 h 495"/>
                        <a:gd name="T4" fmla="*/ 228 w 232"/>
                        <a:gd name="T5" fmla="*/ 494 h 495"/>
                        <a:gd name="T6" fmla="*/ 108 w 232"/>
                        <a:gd name="T7" fmla="*/ 489 h 495"/>
                        <a:gd name="T8" fmla="*/ 103 w 232"/>
                        <a:gd name="T9" fmla="*/ 488 h 495"/>
                        <a:gd name="T10" fmla="*/ 101 w 232"/>
                        <a:gd name="T11" fmla="*/ 488 h 495"/>
                        <a:gd name="T12" fmla="*/ 94 w 232"/>
                        <a:gd name="T13" fmla="*/ 485 h 495"/>
                        <a:gd name="T14" fmla="*/ 86 w 232"/>
                        <a:gd name="T15" fmla="*/ 483 h 495"/>
                        <a:gd name="T16" fmla="*/ 81 w 232"/>
                        <a:gd name="T17" fmla="*/ 479 h 495"/>
                        <a:gd name="T18" fmla="*/ 74 w 232"/>
                        <a:gd name="T19" fmla="*/ 473 h 495"/>
                        <a:gd name="T20" fmla="*/ 68 w 232"/>
                        <a:gd name="T21" fmla="*/ 468 h 495"/>
                        <a:gd name="T22" fmla="*/ 62 w 232"/>
                        <a:gd name="T23" fmla="*/ 462 h 495"/>
                        <a:gd name="T24" fmla="*/ 57 w 232"/>
                        <a:gd name="T25" fmla="*/ 458 h 495"/>
                        <a:gd name="T26" fmla="*/ 54 w 232"/>
                        <a:gd name="T27" fmla="*/ 450 h 495"/>
                        <a:gd name="T28" fmla="*/ 50 w 232"/>
                        <a:gd name="T29" fmla="*/ 446 h 495"/>
                        <a:gd name="T30" fmla="*/ 44 w 232"/>
                        <a:gd name="T31" fmla="*/ 438 h 495"/>
                        <a:gd name="T32" fmla="*/ 40 w 232"/>
                        <a:gd name="T33" fmla="*/ 429 h 495"/>
                        <a:gd name="T34" fmla="*/ 35 w 232"/>
                        <a:gd name="T35" fmla="*/ 422 h 495"/>
                        <a:gd name="T36" fmla="*/ 33 w 232"/>
                        <a:gd name="T37" fmla="*/ 417 h 495"/>
                        <a:gd name="T38" fmla="*/ 30 w 232"/>
                        <a:gd name="T39" fmla="*/ 411 h 495"/>
                        <a:gd name="T40" fmla="*/ 26 w 232"/>
                        <a:gd name="T41" fmla="*/ 398 h 495"/>
                        <a:gd name="T42" fmla="*/ 20 w 232"/>
                        <a:gd name="T43" fmla="*/ 386 h 495"/>
                        <a:gd name="T44" fmla="*/ 17 w 232"/>
                        <a:gd name="T45" fmla="*/ 374 h 495"/>
                        <a:gd name="T46" fmla="*/ 13 w 232"/>
                        <a:gd name="T47" fmla="*/ 359 h 495"/>
                        <a:gd name="T48" fmla="*/ 9 w 232"/>
                        <a:gd name="T49" fmla="*/ 342 h 495"/>
                        <a:gd name="T50" fmla="*/ 7 w 232"/>
                        <a:gd name="T51" fmla="*/ 326 h 495"/>
                        <a:gd name="T52" fmla="*/ 3 w 232"/>
                        <a:gd name="T53" fmla="*/ 308 h 495"/>
                        <a:gd name="T54" fmla="*/ 1 w 232"/>
                        <a:gd name="T55" fmla="*/ 288 h 495"/>
                        <a:gd name="T56" fmla="*/ 0 w 232"/>
                        <a:gd name="T57" fmla="*/ 267 h 495"/>
                        <a:gd name="T58" fmla="*/ 0 w 232"/>
                        <a:gd name="T59" fmla="*/ 245 h 495"/>
                        <a:gd name="T60" fmla="*/ 1 w 232"/>
                        <a:gd name="T61" fmla="*/ 213 h 495"/>
                        <a:gd name="T62" fmla="*/ 3 w 232"/>
                        <a:gd name="T63" fmla="*/ 185 h 495"/>
                        <a:gd name="T64" fmla="*/ 7 w 232"/>
                        <a:gd name="T65" fmla="*/ 164 h 495"/>
                        <a:gd name="T66" fmla="*/ 10 w 232"/>
                        <a:gd name="T67" fmla="*/ 143 h 495"/>
                        <a:gd name="T68" fmla="*/ 13 w 232"/>
                        <a:gd name="T69" fmla="*/ 126 h 495"/>
                        <a:gd name="T70" fmla="*/ 17 w 232"/>
                        <a:gd name="T71" fmla="*/ 113 h 495"/>
                        <a:gd name="T72" fmla="*/ 23 w 232"/>
                        <a:gd name="T73" fmla="*/ 96 h 495"/>
                        <a:gd name="T74" fmla="*/ 31 w 232"/>
                        <a:gd name="T75" fmla="*/ 77 h 495"/>
                        <a:gd name="T76" fmla="*/ 38 w 232"/>
                        <a:gd name="T77" fmla="*/ 63 h 495"/>
                        <a:gd name="T78" fmla="*/ 44 w 232"/>
                        <a:gd name="T79" fmla="*/ 53 h 495"/>
                        <a:gd name="T80" fmla="*/ 47 w 232"/>
                        <a:gd name="T81" fmla="*/ 47 h 495"/>
                        <a:gd name="T82" fmla="*/ 51 w 232"/>
                        <a:gd name="T83" fmla="*/ 41 h 495"/>
                        <a:gd name="T84" fmla="*/ 55 w 232"/>
                        <a:gd name="T85" fmla="*/ 35 h 495"/>
                        <a:gd name="T86" fmla="*/ 60 w 232"/>
                        <a:gd name="T87" fmla="*/ 29 h 495"/>
                        <a:gd name="T88" fmla="*/ 64 w 232"/>
                        <a:gd name="T89" fmla="*/ 24 h 495"/>
                        <a:gd name="T90" fmla="*/ 68 w 232"/>
                        <a:gd name="T91" fmla="*/ 20 h 495"/>
                        <a:gd name="T92" fmla="*/ 74 w 232"/>
                        <a:gd name="T93" fmla="*/ 17 h 495"/>
                        <a:gd name="T94" fmla="*/ 78 w 232"/>
                        <a:gd name="T95" fmla="*/ 12 h 495"/>
                        <a:gd name="T96" fmla="*/ 82 w 232"/>
                        <a:gd name="T97" fmla="*/ 9 h 495"/>
                        <a:gd name="T98" fmla="*/ 86 w 232"/>
                        <a:gd name="T99" fmla="*/ 6 h 495"/>
                        <a:gd name="T100" fmla="*/ 92 w 232"/>
                        <a:gd name="T101" fmla="*/ 3 h 495"/>
                        <a:gd name="T102" fmla="*/ 96 w 232"/>
                        <a:gd name="T103" fmla="*/ 2 h 495"/>
                        <a:gd name="T104" fmla="*/ 101 w 232"/>
                        <a:gd name="T105" fmla="*/ 0 h 495"/>
                        <a:gd name="T106" fmla="*/ 103 w 232"/>
                        <a:gd name="T107" fmla="*/ 0 h 495"/>
                        <a:gd name="T108" fmla="*/ 108 w 232"/>
                        <a:gd name="T109" fmla="*/ 0 h 4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32" h="495">
                          <a:moveTo>
                            <a:pt x="108" y="0"/>
                          </a:moveTo>
                          <a:lnTo>
                            <a:pt x="231" y="0"/>
                          </a:lnTo>
                          <a:lnTo>
                            <a:pt x="228" y="494"/>
                          </a:lnTo>
                          <a:lnTo>
                            <a:pt x="108" y="489"/>
                          </a:lnTo>
                          <a:lnTo>
                            <a:pt x="103" y="488"/>
                          </a:lnTo>
                          <a:lnTo>
                            <a:pt x="101" y="488"/>
                          </a:lnTo>
                          <a:lnTo>
                            <a:pt x="94" y="485"/>
                          </a:lnTo>
                          <a:lnTo>
                            <a:pt x="86" y="483"/>
                          </a:lnTo>
                          <a:lnTo>
                            <a:pt x="81" y="479"/>
                          </a:lnTo>
                          <a:lnTo>
                            <a:pt x="74" y="473"/>
                          </a:lnTo>
                          <a:lnTo>
                            <a:pt x="68" y="468"/>
                          </a:lnTo>
                          <a:lnTo>
                            <a:pt x="62" y="462"/>
                          </a:lnTo>
                          <a:lnTo>
                            <a:pt x="57" y="458"/>
                          </a:lnTo>
                          <a:lnTo>
                            <a:pt x="54" y="450"/>
                          </a:lnTo>
                          <a:lnTo>
                            <a:pt x="50" y="446"/>
                          </a:lnTo>
                          <a:lnTo>
                            <a:pt x="44" y="438"/>
                          </a:lnTo>
                          <a:lnTo>
                            <a:pt x="40" y="429"/>
                          </a:lnTo>
                          <a:lnTo>
                            <a:pt x="35" y="422"/>
                          </a:lnTo>
                          <a:lnTo>
                            <a:pt x="33" y="417"/>
                          </a:lnTo>
                          <a:lnTo>
                            <a:pt x="30" y="411"/>
                          </a:lnTo>
                          <a:lnTo>
                            <a:pt x="26" y="398"/>
                          </a:lnTo>
                          <a:lnTo>
                            <a:pt x="20" y="386"/>
                          </a:lnTo>
                          <a:lnTo>
                            <a:pt x="17" y="374"/>
                          </a:lnTo>
                          <a:lnTo>
                            <a:pt x="13" y="359"/>
                          </a:lnTo>
                          <a:lnTo>
                            <a:pt x="9" y="342"/>
                          </a:lnTo>
                          <a:lnTo>
                            <a:pt x="7" y="326"/>
                          </a:lnTo>
                          <a:lnTo>
                            <a:pt x="3" y="308"/>
                          </a:lnTo>
                          <a:lnTo>
                            <a:pt x="1" y="288"/>
                          </a:lnTo>
                          <a:lnTo>
                            <a:pt x="0" y="267"/>
                          </a:lnTo>
                          <a:lnTo>
                            <a:pt x="0" y="245"/>
                          </a:lnTo>
                          <a:lnTo>
                            <a:pt x="1" y="213"/>
                          </a:lnTo>
                          <a:lnTo>
                            <a:pt x="3" y="185"/>
                          </a:lnTo>
                          <a:lnTo>
                            <a:pt x="7" y="164"/>
                          </a:lnTo>
                          <a:lnTo>
                            <a:pt x="10" y="143"/>
                          </a:lnTo>
                          <a:lnTo>
                            <a:pt x="13" y="126"/>
                          </a:lnTo>
                          <a:lnTo>
                            <a:pt x="17" y="113"/>
                          </a:lnTo>
                          <a:lnTo>
                            <a:pt x="23" y="96"/>
                          </a:lnTo>
                          <a:lnTo>
                            <a:pt x="31" y="77"/>
                          </a:lnTo>
                          <a:lnTo>
                            <a:pt x="38" y="63"/>
                          </a:lnTo>
                          <a:lnTo>
                            <a:pt x="44" y="53"/>
                          </a:lnTo>
                          <a:lnTo>
                            <a:pt x="47" y="47"/>
                          </a:lnTo>
                          <a:lnTo>
                            <a:pt x="51" y="41"/>
                          </a:lnTo>
                          <a:lnTo>
                            <a:pt x="55" y="35"/>
                          </a:lnTo>
                          <a:lnTo>
                            <a:pt x="60" y="29"/>
                          </a:lnTo>
                          <a:lnTo>
                            <a:pt x="64" y="24"/>
                          </a:lnTo>
                          <a:lnTo>
                            <a:pt x="68" y="20"/>
                          </a:lnTo>
                          <a:lnTo>
                            <a:pt x="74" y="17"/>
                          </a:lnTo>
                          <a:lnTo>
                            <a:pt x="78" y="12"/>
                          </a:lnTo>
                          <a:lnTo>
                            <a:pt x="82" y="9"/>
                          </a:lnTo>
                          <a:lnTo>
                            <a:pt x="86" y="6"/>
                          </a:lnTo>
                          <a:lnTo>
                            <a:pt x="92" y="3"/>
                          </a:lnTo>
                          <a:lnTo>
                            <a:pt x="96" y="2"/>
                          </a:lnTo>
                          <a:lnTo>
                            <a:pt x="101" y="0"/>
                          </a:lnTo>
                          <a:lnTo>
                            <a:pt x="103" y="0"/>
                          </a:lnTo>
                          <a:lnTo>
                            <a:pt x="108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77" name="Group 158">
                      <a:extLst>
                        <a:ext uri="{FF2B5EF4-FFF2-40B4-BE49-F238E27FC236}">
                          <a16:creationId xmlns:a16="http://schemas.microsoft.com/office/drawing/2014/main" id="{3E459B2D-CAD8-D970-5C44-71505EC3B9D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2" y="3260"/>
                      <a:ext cx="134" cy="287"/>
                      <a:chOff x="2102" y="3260"/>
                      <a:chExt cx="134" cy="287"/>
                    </a:xfrm>
                  </p:grpSpPr>
                  <p:sp>
                    <p:nvSpPr>
                      <p:cNvPr id="78" name="Oval 159">
                        <a:extLst>
                          <a:ext uri="{FF2B5EF4-FFF2-40B4-BE49-F238E27FC236}">
                            <a16:creationId xmlns:a16="http://schemas.microsoft.com/office/drawing/2014/main" id="{24E9A645-0532-B333-6F00-43EDF616EE0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02" y="3260"/>
                        <a:ext cx="134" cy="287"/>
                      </a:xfrm>
                      <a:prstGeom prst="ellipse">
                        <a:avLst/>
                      </a:prstGeom>
                      <a:solidFill>
                        <a:srgbClr val="60606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79" name="Oval 160">
                        <a:extLst>
                          <a:ext uri="{FF2B5EF4-FFF2-40B4-BE49-F238E27FC236}">
                            <a16:creationId xmlns:a16="http://schemas.microsoft.com/office/drawing/2014/main" id="{F95B59C5-8217-D01C-4E03-4FB8A015FD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02" y="3269"/>
                        <a:ext cx="123" cy="268"/>
                      </a:xfrm>
                      <a:prstGeom prst="ellipse">
                        <a:avLst/>
                      </a:prstGeom>
                      <a:solidFill>
                        <a:srgbClr val="40404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80" name="Oval 161">
                        <a:extLst>
                          <a:ext uri="{FF2B5EF4-FFF2-40B4-BE49-F238E27FC236}">
                            <a16:creationId xmlns:a16="http://schemas.microsoft.com/office/drawing/2014/main" id="{8AD94EF7-23D8-0DFB-8115-2C6E9247567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62" y="3384"/>
                        <a:ext cx="12" cy="40"/>
                      </a:xfrm>
                      <a:prstGeom prst="ellipse">
                        <a:avLst/>
                      </a:prstGeom>
                      <a:solidFill>
                        <a:srgbClr val="20202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  <p:grpSp>
            <p:nvGrpSpPr>
              <p:cNvPr id="55" name="Group 162">
                <a:extLst>
                  <a:ext uri="{FF2B5EF4-FFF2-40B4-BE49-F238E27FC236}">
                    <a16:creationId xmlns:a16="http://schemas.microsoft.com/office/drawing/2014/main" id="{1FB91240-B80E-C907-C141-829CB268EB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8" y="3170"/>
                <a:ext cx="516" cy="521"/>
                <a:chOff x="1538" y="3170"/>
                <a:chExt cx="516" cy="521"/>
              </a:xfrm>
            </p:grpSpPr>
            <p:sp>
              <p:nvSpPr>
                <p:cNvPr id="56" name="Oval 163">
                  <a:extLst>
                    <a:ext uri="{FF2B5EF4-FFF2-40B4-BE49-F238E27FC236}">
                      <a16:creationId xmlns:a16="http://schemas.microsoft.com/office/drawing/2014/main" id="{DF35C1F0-5517-42C8-9E8D-69EE93CAFA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7" y="3170"/>
                  <a:ext cx="247" cy="521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57" name="Group 164">
                  <a:extLst>
                    <a:ext uri="{FF2B5EF4-FFF2-40B4-BE49-F238E27FC236}">
                      <a16:creationId xmlns:a16="http://schemas.microsoft.com/office/drawing/2014/main" id="{C7F3FBB4-3499-6485-3140-5223E7FC36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38" y="3170"/>
                  <a:ext cx="462" cy="521"/>
                  <a:chOff x="1538" y="3170"/>
                  <a:chExt cx="462" cy="521"/>
                </a:xfrm>
              </p:grpSpPr>
              <p:grpSp>
                <p:nvGrpSpPr>
                  <p:cNvPr id="58" name="Group 165">
                    <a:extLst>
                      <a:ext uri="{FF2B5EF4-FFF2-40B4-BE49-F238E27FC236}">
                        <a16:creationId xmlns:a16="http://schemas.microsoft.com/office/drawing/2014/main" id="{6BFC3438-5C6D-9A79-EB71-E70F5AE455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38" y="3170"/>
                    <a:ext cx="364" cy="511"/>
                    <a:chOff x="1538" y="3170"/>
                    <a:chExt cx="364" cy="511"/>
                  </a:xfrm>
                </p:grpSpPr>
                <p:grpSp>
                  <p:nvGrpSpPr>
                    <p:cNvPr id="65" name="Group 166">
                      <a:extLst>
                        <a:ext uri="{FF2B5EF4-FFF2-40B4-BE49-F238E27FC236}">
                          <a16:creationId xmlns:a16="http://schemas.microsoft.com/office/drawing/2014/main" id="{3322C535-382E-237A-3F97-3D93910ECF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38" y="3170"/>
                      <a:ext cx="364" cy="511"/>
                      <a:chOff x="1538" y="3170"/>
                      <a:chExt cx="364" cy="511"/>
                    </a:xfrm>
                  </p:grpSpPr>
                  <p:sp>
                    <p:nvSpPr>
                      <p:cNvPr id="70" name="Freeform 167">
                        <a:extLst>
                          <a:ext uri="{FF2B5EF4-FFF2-40B4-BE49-F238E27FC236}">
                            <a16:creationId xmlns:a16="http://schemas.microsoft.com/office/drawing/2014/main" id="{CD40A426-E95A-F5B1-B601-5C9F79A9A7A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538" y="3170"/>
                        <a:ext cx="242" cy="511"/>
                      </a:xfrm>
                      <a:custGeom>
                        <a:avLst/>
                        <a:gdLst>
                          <a:gd name="T0" fmla="*/ 113 w 242"/>
                          <a:gd name="T1" fmla="*/ 0 h 511"/>
                          <a:gd name="T2" fmla="*/ 241 w 242"/>
                          <a:gd name="T3" fmla="*/ 0 h 511"/>
                          <a:gd name="T4" fmla="*/ 240 w 242"/>
                          <a:gd name="T5" fmla="*/ 510 h 511"/>
                          <a:gd name="T6" fmla="*/ 113 w 242"/>
                          <a:gd name="T7" fmla="*/ 505 h 511"/>
                          <a:gd name="T8" fmla="*/ 109 w 242"/>
                          <a:gd name="T9" fmla="*/ 502 h 511"/>
                          <a:gd name="T10" fmla="*/ 105 w 242"/>
                          <a:gd name="T11" fmla="*/ 502 h 511"/>
                          <a:gd name="T12" fmla="*/ 98 w 242"/>
                          <a:gd name="T13" fmla="*/ 501 h 511"/>
                          <a:gd name="T14" fmla="*/ 91 w 242"/>
                          <a:gd name="T15" fmla="*/ 498 h 511"/>
                          <a:gd name="T16" fmla="*/ 85 w 242"/>
                          <a:gd name="T17" fmla="*/ 493 h 511"/>
                          <a:gd name="T18" fmla="*/ 78 w 242"/>
                          <a:gd name="T19" fmla="*/ 489 h 511"/>
                          <a:gd name="T20" fmla="*/ 71 w 242"/>
                          <a:gd name="T21" fmla="*/ 483 h 511"/>
                          <a:gd name="T22" fmla="*/ 65 w 242"/>
                          <a:gd name="T23" fmla="*/ 477 h 511"/>
                          <a:gd name="T24" fmla="*/ 60 w 242"/>
                          <a:gd name="T25" fmla="*/ 472 h 511"/>
                          <a:gd name="T26" fmla="*/ 55 w 242"/>
                          <a:gd name="T27" fmla="*/ 466 h 511"/>
                          <a:gd name="T28" fmla="*/ 52 w 242"/>
                          <a:gd name="T29" fmla="*/ 460 h 511"/>
                          <a:gd name="T30" fmla="*/ 47 w 242"/>
                          <a:gd name="T31" fmla="*/ 453 h 511"/>
                          <a:gd name="T32" fmla="*/ 43 w 242"/>
                          <a:gd name="T33" fmla="*/ 444 h 511"/>
                          <a:gd name="T34" fmla="*/ 38 w 242"/>
                          <a:gd name="T35" fmla="*/ 436 h 511"/>
                          <a:gd name="T36" fmla="*/ 34 w 242"/>
                          <a:gd name="T37" fmla="*/ 430 h 511"/>
                          <a:gd name="T38" fmla="*/ 33 w 242"/>
                          <a:gd name="T39" fmla="*/ 424 h 511"/>
                          <a:gd name="T40" fmla="*/ 27 w 242"/>
                          <a:gd name="T41" fmla="*/ 412 h 511"/>
                          <a:gd name="T42" fmla="*/ 23 w 242"/>
                          <a:gd name="T43" fmla="*/ 398 h 511"/>
                          <a:gd name="T44" fmla="*/ 17 w 242"/>
                          <a:gd name="T45" fmla="*/ 385 h 511"/>
                          <a:gd name="T46" fmla="*/ 13 w 242"/>
                          <a:gd name="T47" fmla="*/ 370 h 511"/>
                          <a:gd name="T48" fmla="*/ 10 w 242"/>
                          <a:gd name="T49" fmla="*/ 353 h 511"/>
                          <a:gd name="T50" fmla="*/ 7 w 242"/>
                          <a:gd name="T51" fmla="*/ 336 h 511"/>
                          <a:gd name="T52" fmla="*/ 3 w 242"/>
                          <a:gd name="T53" fmla="*/ 318 h 511"/>
                          <a:gd name="T54" fmla="*/ 1 w 242"/>
                          <a:gd name="T55" fmla="*/ 297 h 511"/>
                          <a:gd name="T56" fmla="*/ 0 w 242"/>
                          <a:gd name="T57" fmla="*/ 276 h 511"/>
                          <a:gd name="T58" fmla="*/ 0 w 242"/>
                          <a:gd name="T59" fmla="*/ 253 h 511"/>
                          <a:gd name="T60" fmla="*/ 1 w 242"/>
                          <a:gd name="T61" fmla="*/ 220 h 511"/>
                          <a:gd name="T62" fmla="*/ 3 w 242"/>
                          <a:gd name="T63" fmla="*/ 192 h 511"/>
                          <a:gd name="T64" fmla="*/ 7 w 242"/>
                          <a:gd name="T65" fmla="*/ 171 h 511"/>
                          <a:gd name="T66" fmla="*/ 11 w 242"/>
                          <a:gd name="T67" fmla="*/ 148 h 511"/>
                          <a:gd name="T68" fmla="*/ 14 w 242"/>
                          <a:gd name="T69" fmla="*/ 131 h 511"/>
                          <a:gd name="T70" fmla="*/ 17 w 242"/>
                          <a:gd name="T71" fmla="*/ 119 h 511"/>
                          <a:gd name="T72" fmla="*/ 24 w 242"/>
                          <a:gd name="T73" fmla="*/ 100 h 511"/>
                          <a:gd name="T74" fmla="*/ 33 w 242"/>
                          <a:gd name="T75" fmla="*/ 80 h 511"/>
                          <a:gd name="T76" fmla="*/ 40 w 242"/>
                          <a:gd name="T77" fmla="*/ 66 h 511"/>
                          <a:gd name="T78" fmla="*/ 45 w 242"/>
                          <a:gd name="T79" fmla="*/ 56 h 511"/>
                          <a:gd name="T80" fmla="*/ 50 w 242"/>
                          <a:gd name="T81" fmla="*/ 50 h 511"/>
                          <a:gd name="T82" fmla="*/ 54 w 242"/>
                          <a:gd name="T83" fmla="*/ 42 h 511"/>
                          <a:gd name="T84" fmla="*/ 58 w 242"/>
                          <a:gd name="T85" fmla="*/ 36 h 511"/>
                          <a:gd name="T86" fmla="*/ 62 w 242"/>
                          <a:gd name="T87" fmla="*/ 32 h 511"/>
                          <a:gd name="T88" fmla="*/ 68 w 242"/>
                          <a:gd name="T89" fmla="*/ 27 h 511"/>
                          <a:gd name="T90" fmla="*/ 72 w 242"/>
                          <a:gd name="T91" fmla="*/ 23 h 511"/>
                          <a:gd name="T92" fmla="*/ 78 w 242"/>
                          <a:gd name="T93" fmla="*/ 17 h 511"/>
                          <a:gd name="T94" fmla="*/ 82 w 242"/>
                          <a:gd name="T95" fmla="*/ 14 h 511"/>
                          <a:gd name="T96" fmla="*/ 86 w 242"/>
                          <a:gd name="T97" fmla="*/ 11 h 511"/>
                          <a:gd name="T98" fmla="*/ 91 w 242"/>
                          <a:gd name="T99" fmla="*/ 8 h 511"/>
                          <a:gd name="T100" fmla="*/ 96 w 242"/>
                          <a:gd name="T101" fmla="*/ 5 h 511"/>
                          <a:gd name="T102" fmla="*/ 101 w 242"/>
                          <a:gd name="T103" fmla="*/ 3 h 511"/>
                          <a:gd name="T104" fmla="*/ 105 w 242"/>
                          <a:gd name="T105" fmla="*/ 3 h 511"/>
                          <a:gd name="T106" fmla="*/ 109 w 242"/>
                          <a:gd name="T107" fmla="*/ 2 h 511"/>
                          <a:gd name="T108" fmla="*/ 113 w 242"/>
                          <a:gd name="T109" fmla="*/ 0 h 51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  <a:cxn ang="0">
                            <a:pos x="T94" y="T95"/>
                          </a:cxn>
                          <a:cxn ang="0">
                            <a:pos x="T96" y="T97"/>
                          </a:cxn>
                          <a:cxn ang="0">
                            <a:pos x="T98" y="T99"/>
                          </a:cxn>
                          <a:cxn ang="0">
                            <a:pos x="T100" y="T101"/>
                          </a:cxn>
                          <a:cxn ang="0">
                            <a:pos x="T102" y="T103"/>
                          </a:cxn>
                          <a:cxn ang="0">
                            <a:pos x="T104" y="T105"/>
                          </a:cxn>
                          <a:cxn ang="0">
                            <a:pos x="T106" y="T107"/>
                          </a:cxn>
                          <a:cxn ang="0">
                            <a:pos x="T108" y="T109"/>
                          </a:cxn>
                        </a:cxnLst>
                        <a:rect l="0" t="0" r="r" b="b"/>
                        <a:pathLst>
                          <a:path w="242" h="511">
                            <a:moveTo>
                              <a:pt x="113" y="0"/>
                            </a:moveTo>
                            <a:lnTo>
                              <a:pt x="241" y="0"/>
                            </a:lnTo>
                            <a:lnTo>
                              <a:pt x="240" y="510"/>
                            </a:lnTo>
                            <a:lnTo>
                              <a:pt x="113" y="505"/>
                            </a:lnTo>
                            <a:lnTo>
                              <a:pt x="109" y="502"/>
                            </a:lnTo>
                            <a:lnTo>
                              <a:pt x="105" y="502"/>
                            </a:lnTo>
                            <a:lnTo>
                              <a:pt x="98" y="501"/>
                            </a:lnTo>
                            <a:lnTo>
                              <a:pt x="91" y="498"/>
                            </a:lnTo>
                            <a:lnTo>
                              <a:pt x="85" y="493"/>
                            </a:lnTo>
                            <a:lnTo>
                              <a:pt x="78" y="489"/>
                            </a:lnTo>
                            <a:lnTo>
                              <a:pt x="71" y="483"/>
                            </a:lnTo>
                            <a:lnTo>
                              <a:pt x="65" y="477"/>
                            </a:lnTo>
                            <a:lnTo>
                              <a:pt x="60" y="472"/>
                            </a:lnTo>
                            <a:lnTo>
                              <a:pt x="55" y="466"/>
                            </a:lnTo>
                            <a:lnTo>
                              <a:pt x="52" y="460"/>
                            </a:lnTo>
                            <a:lnTo>
                              <a:pt x="47" y="453"/>
                            </a:lnTo>
                            <a:lnTo>
                              <a:pt x="43" y="444"/>
                            </a:lnTo>
                            <a:lnTo>
                              <a:pt x="38" y="436"/>
                            </a:lnTo>
                            <a:lnTo>
                              <a:pt x="34" y="430"/>
                            </a:lnTo>
                            <a:lnTo>
                              <a:pt x="33" y="424"/>
                            </a:lnTo>
                            <a:lnTo>
                              <a:pt x="27" y="412"/>
                            </a:lnTo>
                            <a:lnTo>
                              <a:pt x="23" y="398"/>
                            </a:lnTo>
                            <a:lnTo>
                              <a:pt x="17" y="385"/>
                            </a:lnTo>
                            <a:lnTo>
                              <a:pt x="13" y="370"/>
                            </a:lnTo>
                            <a:lnTo>
                              <a:pt x="10" y="353"/>
                            </a:lnTo>
                            <a:lnTo>
                              <a:pt x="7" y="336"/>
                            </a:lnTo>
                            <a:lnTo>
                              <a:pt x="3" y="318"/>
                            </a:lnTo>
                            <a:lnTo>
                              <a:pt x="1" y="297"/>
                            </a:lnTo>
                            <a:lnTo>
                              <a:pt x="0" y="276"/>
                            </a:lnTo>
                            <a:lnTo>
                              <a:pt x="0" y="253"/>
                            </a:lnTo>
                            <a:lnTo>
                              <a:pt x="1" y="220"/>
                            </a:lnTo>
                            <a:lnTo>
                              <a:pt x="3" y="192"/>
                            </a:lnTo>
                            <a:lnTo>
                              <a:pt x="7" y="171"/>
                            </a:lnTo>
                            <a:lnTo>
                              <a:pt x="11" y="148"/>
                            </a:lnTo>
                            <a:lnTo>
                              <a:pt x="14" y="131"/>
                            </a:lnTo>
                            <a:lnTo>
                              <a:pt x="17" y="119"/>
                            </a:lnTo>
                            <a:lnTo>
                              <a:pt x="24" y="100"/>
                            </a:lnTo>
                            <a:lnTo>
                              <a:pt x="33" y="80"/>
                            </a:lnTo>
                            <a:lnTo>
                              <a:pt x="40" y="66"/>
                            </a:lnTo>
                            <a:lnTo>
                              <a:pt x="45" y="56"/>
                            </a:lnTo>
                            <a:lnTo>
                              <a:pt x="50" y="50"/>
                            </a:lnTo>
                            <a:lnTo>
                              <a:pt x="54" y="42"/>
                            </a:lnTo>
                            <a:lnTo>
                              <a:pt x="58" y="36"/>
                            </a:lnTo>
                            <a:lnTo>
                              <a:pt x="62" y="32"/>
                            </a:lnTo>
                            <a:lnTo>
                              <a:pt x="68" y="27"/>
                            </a:lnTo>
                            <a:lnTo>
                              <a:pt x="72" y="23"/>
                            </a:lnTo>
                            <a:lnTo>
                              <a:pt x="78" y="17"/>
                            </a:lnTo>
                            <a:lnTo>
                              <a:pt x="82" y="14"/>
                            </a:lnTo>
                            <a:lnTo>
                              <a:pt x="86" y="11"/>
                            </a:lnTo>
                            <a:lnTo>
                              <a:pt x="91" y="8"/>
                            </a:lnTo>
                            <a:lnTo>
                              <a:pt x="96" y="5"/>
                            </a:lnTo>
                            <a:lnTo>
                              <a:pt x="101" y="3"/>
                            </a:lnTo>
                            <a:lnTo>
                              <a:pt x="105" y="3"/>
                            </a:lnTo>
                            <a:lnTo>
                              <a:pt x="109" y="2"/>
                            </a:lnTo>
                            <a:lnTo>
                              <a:pt x="113" y="0"/>
                            </a:lnTo>
                          </a:path>
                        </a:pathLst>
                      </a:custGeom>
                      <a:solidFill>
                        <a:srgbClr val="20202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71" name="Oval 168">
                        <a:extLst>
                          <a:ext uri="{FF2B5EF4-FFF2-40B4-BE49-F238E27FC236}">
                            <a16:creationId xmlns:a16="http://schemas.microsoft.com/office/drawing/2014/main" id="{D7CC7BC8-9FC6-CC4E-86E1-409A7BE8ACE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60" y="3170"/>
                        <a:ext cx="242" cy="511"/>
                      </a:xfrm>
                      <a:prstGeom prst="ellipse">
                        <a:avLst/>
                      </a:prstGeom>
                      <a:solidFill>
                        <a:srgbClr val="40404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66" name="Group 169">
                      <a:extLst>
                        <a:ext uri="{FF2B5EF4-FFF2-40B4-BE49-F238E27FC236}">
                          <a16:creationId xmlns:a16="http://schemas.microsoft.com/office/drawing/2014/main" id="{09A7052D-C105-6CA1-0306-9FEF20BB41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12" y="3278"/>
                      <a:ext cx="138" cy="295"/>
                      <a:chOff x="1712" y="3278"/>
                      <a:chExt cx="138" cy="295"/>
                    </a:xfrm>
                  </p:grpSpPr>
                  <p:sp>
                    <p:nvSpPr>
                      <p:cNvPr id="67" name="Oval 170">
                        <a:extLst>
                          <a:ext uri="{FF2B5EF4-FFF2-40B4-BE49-F238E27FC236}">
                            <a16:creationId xmlns:a16="http://schemas.microsoft.com/office/drawing/2014/main" id="{ECBFFE5E-1ABB-1952-4452-2624E082C5D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2" y="3278"/>
                        <a:ext cx="138" cy="295"/>
                      </a:xfrm>
                      <a:prstGeom prst="ellipse">
                        <a:avLst/>
                      </a:prstGeom>
                      <a:solidFill>
                        <a:srgbClr val="A0A0A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8" name="Oval 171">
                        <a:extLst>
                          <a:ext uri="{FF2B5EF4-FFF2-40B4-BE49-F238E27FC236}">
                            <a16:creationId xmlns:a16="http://schemas.microsoft.com/office/drawing/2014/main" id="{10211744-0071-5113-1010-19D652D88DC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12" y="3286"/>
                        <a:ext cx="127" cy="276"/>
                      </a:xfrm>
                      <a:prstGeom prst="ellipse">
                        <a:avLst/>
                      </a:prstGeom>
                      <a:solidFill>
                        <a:srgbClr val="80808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9" name="Oval 172">
                        <a:extLst>
                          <a:ext uri="{FF2B5EF4-FFF2-40B4-BE49-F238E27FC236}">
                            <a16:creationId xmlns:a16="http://schemas.microsoft.com/office/drawing/2014/main" id="{62D89CD0-EDA1-01E3-5348-27F1A0ACBC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73" y="3406"/>
                        <a:ext cx="14" cy="38"/>
                      </a:xfrm>
                      <a:prstGeom prst="ellipse">
                        <a:avLst/>
                      </a:prstGeom>
                      <a:solidFill>
                        <a:srgbClr val="40404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9" name="Group 173">
                    <a:extLst>
                      <a:ext uri="{FF2B5EF4-FFF2-40B4-BE49-F238E27FC236}">
                        <a16:creationId xmlns:a16="http://schemas.microsoft.com/office/drawing/2014/main" id="{52094541-6585-930A-6D04-D245B5AF81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89" y="3170"/>
                    <a:ext cx="311" cy="521"/>
                    <a:chOff x="1689" y="3170"/>
                    <a:chExt cx="311" cy="521"/>
                  </a:xfrm>
                </p:grpSpPr>
                <p:sp>
                  <p:nvSpPr>
                    <p:cNvPr id="60" name="Freeform 174">
                      <a:extLst>
                        <a:ext uri="{FF2B5EF4-FFF2-40B4-BE49-F238E27FC236}">
                          <a16:creationId xmlns:a16="http://schemas.microsoft.com/office/drawing/2014/main" id="{C7CFAEA3-89A0-B4C6-10E6-931AFA882B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89" y="3170"/>
                      <a:ext cx="241" cy="521"/>
                    </a:xfrm>
                    <a:custGeom>
                      <a:avLst/>
                      <a:gdLst>
                        <a:gd name="T0" fmla="*/ 113 w 241"/>
                        <a:gd name="T1" fmla="*/ 0 h 521"/>
                        <a:gd name="T2" fmla="*/ 240 w 241"/>
                        <a:gd name="T3" fmla="*/ 0 h 521"/>
                        <a:gd name="T4" fmla="*/ 239 w 241"/>
                        <a:gd name="T5" fmla="*/ 520 h 521"/>
                        <a:gd name="T6" fmla="*/ 113 w 241"/>
                        <a:gd name="T7" fmla="*/ 515 h 521"/>
                        <a:gd name="T8" fmla="*/ 107 w 241"/>
                        <a:gd name="T9" fmla="*/ 514 h 521"/>
                        <a:gd name="T10" fmla="*/ 103 w 241"/>
                        <a:gd name="T11" fmla="*/ 514 h 521"/>
                        <a:gd name="T12" fmla="*/ 97 w 241"/>
                        <a:gd name="T13" fmla="*/ 511 h 521"/>
                        <a:gd name="T14" fmla="*/ 90 w 241"/>
                        <a:gd name="T15" fmla="*/ 509 h 521"/>
                        <a:gd name="T16" fmla="*/ 83 w 241"/>
                        <a:gd name="T17" fmla="*/ 505 h 521"/>
                        <a:gd name="T18" fmla="*/ 76 w 241"/>
                        <a:gd name="T19" fmla="*/ 499 h 521"/>
                        <a:gd name="T20" fmla="*/ 71 w 241"/>
                        <a:gd name="T21" fmla="*/ 493 h 521"/>
                        <a:gd name="T22" fmla="*/ 65 w 241"/>
                        <a:gd name="T23" fmla="*/ 488 h 521"/>
                        <a:gd name="T24" fmla="*/ 59 w 241"/>
                        <a:gd name="T25" fmla="*/ 482 h 521"/>
                        <a:gd name="T26" fmla="*/ 55 w 241"/>
                        <a:gd name="T27" fmla="*/ 476 h 521"/>
                        <a:gd name="T28" fmla="*/ 51 w 241"/>
                        <a:gd name="T29" fmla="*/ 470 h 521"/>
                        <a:gd name="T30" fmla="*/ 45 w 241"/>
                        <a:gd name="T31" fmla="*/ 461 h 521"/>
                        <a:gd name="T32" fmla="*/ 41 w 241"/>
                        <a:gd name="T33" fmla="*/ 454 h 521"/>
                        <a:gd name="T34" fmla="*/ 37 w 241"/>
                        <a:gd name="T35" fmla="*/ 445 h 521"/>
                        <a:gd name="T36" fmla="*/ 34 w 241"/>
                        <a:gd name="T37" fmla="*/ 439 h 521"/>
                        <a:gd name="T38" fmla="*/ 31 w 241"/>
                        <a:gd name="T39" fmla="*/ 433 h 521"/>
                        <a:gd name="T40" fmla="*/ 25 w 241"/>
                        <a:gd name="T41" fmla="*/ 421 h 521"/>
                        <a:gd name="T42" fmla="*/ 21 w 241"/>
                        <a:gd name="T43" fmla="*/ 407 h 521"/>
                        <a:gd name="T44" fmla="*/ 18 w 241"/>
                        <a:gd name="T45" fmla="*/ 392 h 521"/>
                        <a:gd name="T46" fmla="*/ 13 w 241"/>
                        <a:gd name="T47" fmla="*/ 378 h 521"/>
                        <a:gd name="T48" fmla="*/ 10 w 241"/>
                        <a:gd name="T49" fmla="*/ 362 h 521"/>
                        <a:gd name="T50" fmla="*/ 7 w 241"/>
                        <a:gd name="T51" fmla="*/ 344 h 521"/>
                        <a:gd name="T52" fmla="*/ 4 w 241"/>
                        <a:gd name="T53" fmla="*/ 324 h 521"/>
                        <a:gd name="T54" fmla="*/ 1 w 241"/>
                        <a:gd name="T55" fmla="*/ 303 h 521"/>
                        <a:gd name="T56" fmla="*/ 0 w 241"/>
                        <a:gd name="T57" fmla="*/ 282 h 521"/>
                        <a:gd name="T58" fmla="*/ 0 w 241"/>
                        <a:gd name="T59" fmla="*/ 258 h 521"/>
                        <a:gd name="T60" fmla="*/ 0 w 241"/>
                        <a:gd name="T61" fmla="*/ 226 h 521"/>
                        <a:gd name="T62" fmla="*/ 4 w 241"/>
                        <a:gd name="T63" fmla="*/ 196 h 521"/>
                        <a:gd name="T64" fmla="*/ 7 w 241"/>
                        <a:gd name="T65" fmla="*/ 173 h 521"/>
                        <a:gd name="T66" fmla="*/ 10 w 241"/>
                        <a:gd name="T67" fmla="*/ 152 h 521"/>
                        <a:gd name="T68" fmla="*/ 14 w 241"/>
                        <a:gd name="T69" fmla="*/ 134 h 521"/>
                        <a:gd name="T70" fmla="*/ 18 w 241"/>
                        <a:gd name="T71" fmla="*/ 121 h 521"/>
                        <a:gd name="T72" fmla="*/ 23 w 241"/>
                        <a:gd name="T73" fmla="*/ 102 h 521"/>
                        <a:gd name="T74" fmla="*/ 31 w 241"/>
                        <a:gd name="T75" fmla="*/ 83 h 521"/>
                        <a:gd name="T76" fmla="*/ 40 w 241"/>
                        <a:gd name="T77" fmla="*/ 68 h 521"/>
                        <a:gd name="T78" fmla="*/ 45 w 241"/>
                        <a:gd name="T79" fmla="*/ 57 h 521"/>
                        <a:gd name="T80" fmla="*/ 49 w 241"/>
                        <a:gd name="T81" fmla="*/ 50 h 521"/>
                        <a:gd name="T82" fmla="*/ 52 w 241"/>
                        <a:gd name="T83" fmla="*/ 44 h 521"/>
                        <a:gd name="T84" fmla="*/ 58 w 241"/>
                        <a:gd name="T85" fmla="*/ 38 h 521"/>
                        <a:gd name="T86" fmla="*/ 62 w 241"/>
                        <a:gd name="T87" fmla="*/ 32 h 521"/>
                        <a:gd name="T88" fmla="*/ 66 w 241"/>
                        <a:gd name="T89" fmla="*/ 27 h 521"/>
                        <a:gd name="T90" fmla="*/ 71 w 241"/>
                        <a:gd name="T91" fmla="*/ 23 h 521"/>
                        <a:gd name="T92" fmla="*/ 76 w 241"/>
                        <a:gd name="T93" fmla="*/ 18 h 521"/>
                        <a:gd name="T94" fmla="*/ 80 w 241"/>
                        <a:gd name="T95" fmla="*/ 15 h 521"/>
                        <a:gd name="T96" fmla="*/ 86 w 241"/>
                        <a:gd name="T97" fmla="*/ 11 h 521"/>
                        <a:gd name="T98" fmla="*/ 89 w 241"/>
                        <a:gd name="T99" fmla="*/ 9 h 521"/>
                        <a:gd name="T100" fmla="*/ 95 w 241"/>
                        <a:gd name="T101" fmla="*/ 6 h 521"/>
                        <a:gd name="T102" fmla="*/ 99 w 241"/>
                        <a:gd name="T103" fmla="*/ 3 h 521"/>
                        <a:gd name="T104" fmla="*/ 104 w 241"/>
                        <a:gd name="T105" fmla="*/ 3 h 521"/>
                        <a:gd name="T106" fmla="*/ 107 w 241"/>
                        <a:gd name="T107" fmla="*/ 2 h 521"/>
                        <a:gd name="T108" fmla="*/ 113 w 241"/>
                        <a:gd name="T109" fmla="*/ 0 h 5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241" h="521">
                          <a:moveTo>
                            <a:pt x="113" y="0"/>
                          </a:moveTo>
                          <a:lnTo>
                            <a:pt x="240" y="0"/>
                          </a:lnTo>
                          <a:lnTo>
                            <a:pt x="239" y="520"/>
                          </a:lnTo>
                          <a:lnTo>
                            <a:pt x="113" y="515"/>
                          </a:lnTo>
                          <a:lnTo>
                            <a:pt x="107" y="514"/>
                          </a:lnTo>
                          <a:lnTo>
                            <a:pt x="103" y="514"/>
                          </a:lnTo>
                          <a:lnTo>
                            <a:pt x="97" y="511"/>
                          </a:lnTo>
                          <a:lnTo>
                            <a:pt x="90" y="509"/>
                          </a:lnTo>
                          <a:lnTo>
                            <a:pt x="83" y="505"/>
                          </a:lnTo>
                          <a:lnTo>
                            <a:pt x="76" y="499"/>
                          </a:lnTo>
                          <a:lnTo>
                            <a:pt x="71" y="493"/>
                          </a:lnTo>
                          <a:lnTo>
                            <a:pt x="65" y="488"/>
                          </a:lnTo>
                          <a:lnTo>
                            <a:pt x="59" y="482"/>
                          </a:lnTo>
                          <a:lnTo>
                            <a:pt x="55" y="476"/>
                          </a:lnTo>
                          <a:lnTo>
                            <a:pt x="51" y="470"/>
                          </a:lnTo>
                          <a:lnTo>
                            <a:pt x="45" y="461"/>
                          </a:lnTo>
                          <a:lnTo>
                            <a:pt x="41" y="454"/>
                          </a:lnTo>
                          <a:lnTo>
                            <a:pt x="37" y="445"/>
                          </a:lnTo>
                          <a:lnTo>
                            <a:pt x="34" y="439"/>
                          </a:lnTo>
                          <a:lnTo>
                            <a:pt x="31" y="433"/>
                          </a:lnTo>
                          <a:lnTo>
                            <a:pt x="25" y="421"/>
                          </a:lnTo>
                          <a:lnTo>
                            <a:pt x="21" y="407"/>
                          </a:lnTo>
                          <a:lnTo>
                            <a:pt x="18" y="392"/>
                          </a:lnTo>
                          <a:lnTo>
                            <a:pt x="13" y="378"/>
                          </a:lnTo>
                          <a:lnTo>
                            <a:pt x="10" y="362"/>
                          </a:lnTo>
                          <a:lnTo>
                            <a:pt x="7" y="344"/>
                          </a:lnTo>
                          <a:lnTo>
                            <a:pt x="4" y="324"/>
                          </a:lnTo>
                          <a:lnTo>
                            <a:pt x="1" y="303"/>
                          </a:lnTo>
                          <a:lnTo>
                            <a:pt x="0" y="282"/>
                          </a:lnTo>
                          <a:lnTo>
                            <a:pt x="0" y="258"/>
                          </a:lnTo>
                          <a:lnTo>
                            <a:pt x="0" y="226"/>
                          </a:lnTo>
                          <a:lnTo>
                            <a:pt x="4" y="196"/>
                          </a:lnTo>
                          <a:lnTo>
                            <a:pt x="7" y="173"/>
                          </a:lnTo>
                          <a:lnTo>
                            <a:pt x="10" y="152"/>
                          </a:lnTo>
                          <a:lnTo>
                            <a:pt x="14" y="134"/>
                          </a:lnTo>
                          <a:lnTo>
                            <a:pt x="18" y="121"/>
                          </a:lnTo>
                          <a:lnTo>
                            <a:pt x="23" y="102"/>
                          </a:lnTo>
                          <a:lnTo>
                            <a:pt x="31" y="83"/>
                          </a:lnTo>
                          <a:lnTo>
                            <a:pt x="40" y="68"/>
                          </a:lnTo>
                          <a:lnTo>
                            <a:pt x="45" y="57"/>
                          </a:lnTo>
                          <a:lnTo>
                            <a:pt x="49" y="50"/>
                          </a:lnTo>
                          <a:lnTo>
                            <a:pt x="52" y="44"/>
                          </a:lnTo>
                          <a:lnTo>
                            <a:pt x="58" y="38"/>
                          </a:lnTo>
                          <a:lnTo>
                            <a:pt x="62" y="32"/>
                          </a:lnTo>
                          <a:lnTo>
                            <a:pt x="66" y="27"/>
                          </a:lnTo>
                          <a:lnTo>
                            <a:pt x="71" y="23"/>
                          </a:lnTo>
                          <a:lnTo>
                            <a:pt x="76" y="18"/>
                          </a:lnTo>
                          <a:lnTo>
                            <a:pt x="80" y="15"/>
                          </a:lnTo>
                          <a:lnTo>
                            <a:pt x="86" y="11"/>
                          </a:lnTo>
                          <a:lnTo>
                            <a:pt x="89" y="9"/>
                          </a:lnTo>
                          <a:lnTo>
                            <a:pt x="95" y="6"/>
                          </a:lnTo>
                          <a:lnTo>
                            <a:pt x="99" y="3"/>
                          </a:lnTo>
                          <a:lnTo>
                            <a:pt x="104" y="3"/>
                          </a:lnTo>
                          <a:lnTo>
                            <a:pt x="107" y="2"/>
                          </a:lnTo>
                          <a:lnTo>
                            <a:pt x="113" y="0"/>
                          </a:lnTo>
                        </a:path>
                      </a:pathLst>
                    </a:custGeom>
                    <a:solidFill>
                      <a:srgbClr val="20202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61" name="Group 175">
                      <a:extLst>
                        <a:ext uri="{FF2B5EF4-FFF2-40B4-BE49-F238E27FC236}">
                          <a16:creationId xmlns:a16="http://schemas.microsoft.com/office/drawing/2014/main" id="{7302709B-4814-FF7B-F6F7-B2B6C758A8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62" y="3279"/>
                      <a:ext cx="138" cy="304"/>
                      <a:chOff x="1862" y="3279"/>
                      <a:chExt cx="138" cy="304"/>
                    </a:xfrm>
                  </p:grpSpPr>
                  <p:sp>
                    <p:nvSpPr>
                      <p:cNvPr id="62" name="Oval 176">
                        <a:extLst>
                          <a:ext uri="{FF2B5EF4-FFF2-40B4-BE49-F238E27FC236}">
                            <a16:creationId xmlns:a16="http://schemas.microsoft.com/office/drawing/2014/main" id="{F29F0E60-9849-BD0D-621C-67831672FD1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62" y="3279"/>
                        <a:ext cx="138" cy="304"/>
                      </a:xfrm>
                      <a:prstGeom prst="ellipse">
                        <a:avLst/>
                      </a:prstGeom>
                      <a:solidFill>
                        <a:srgbClr val="60606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3" name="Oval 177">
                        <a:extLst>
                          <a:ext uri="{FF2B5EF4-FFF2-40B4-BE49-F238E27FC236}">
                            <a16:creationId xmlns:a16="http://schemas.microsoft.com/office/drawing/2014/main" id="{AC9FA76D-315D-2EC6-3EAE-DA173673120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62" y="3288"/>
                        <a:ext cx="127" cy="282"/>
                      </a:xfrm>
                      <a:prstGeom prst="ellipse">
                        <a:avLst/>
                      </a:prstGeom>
                      <a:solidFill>
                        <a:srgbClr val="40404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64" name="Oval 178">
                        <a:extLst>
                          <a:ext uri="{FF2B5EF4-FFF2-40B4-BE49-F238E27FC236}">
                            <a16:creationId xmlns:a16="http://schemas.microsoft.com/office/drawing/2014/main" id="{2FDE20EC-6D89-2FF8-70C5-B32C24EF867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24" y="3412"/>
                        <a:ext cx="13" cy="38"/>
                      </a:xfrm>
                      <a:prstGeom prst="ellipse">
                        <a:avLst/>
                      </a:prstGeom>
                      <a:solidFill>
                        <a:srgbClr val="20202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</p:grpSp>
          </p:grpSp>
        </p:grpSp>
        <p:grpSp>
          <p:nvGrpSpPr>
            <p:cNvPr id="23" name="Group 179">
              <a:extLst>
                <a:ext uri="{FF2B5EF4-FFF2-40B4-BE49-F238E27FC236}">
                  <a16:creationId xmlns:a16="http://schemas.microsoft.com/office/drawing/2014/main" id="{6962DCAE-3E0E-9047-CE37-4CFEE4A41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" y="3128"/>
              <a:ext cx="1191" cy="487"/>
              <a:chOff x="1511" y="3128"/>
              <a:chExt cx="1191" cy="487"/>
            </a:xfrm>
          </p:grpSpPr>
          <p:grpSp>
            <p:nvGrpSpPr>
              <p:cNvPr id="48" name="Group 180">
                <a:extLst>
                  <a:ext uri="{FF2B5EF4-FFF2-40B4-BE49-F238E27FC236}">
                    <a16:creationId xmlns:a16="http://schemas.microsoft.com/office/drawing/2014/main" id="{955D622A-4B90-0823-649A-4E2EC314B3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2" y="3162"/>
                <a:ext cx="260" cy="453"/>
                <a:chOff x="2442" y="3162"/>
                <a:chExt cx="260" cy="453"/>
              </a:xfrm>
            </p:grpSpPr>
            <p:sp>
              <p:nvSpPr>
                <p:cNvPr id="52" name="Freeform 181">
                  <a:extLst>
                    <a:ext uri="{FF2B5EF4-FFF2-40B4-BE49-F238E27FC236}">
                      <a16:creationId xmlns:a16="http://schemas.microsoft.com/office/drawing/2014/main" id="{F60E4602-DFDC-AC5C-DD14-9C6FD3B17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3162"/>
                  <a:ext cx="260" cy="453"/>
                </a:xfrm>
                <a:custGeom>
                  <a:avLst/>
                  <a:gdLst>
                    <a:gd name="T0" fmla="*/ 0 w 260"/>
                    <a:gd name="T1" fmla="*/ 0 h 453"/>
                    <a:gd name="T2" fmla="*/ 259 w 260"/>
                    <a:gd name="T3" fmla="*/ 6 h 453"/>
                    <a:gd name="T4" fmla="*/ 259 w 260"/>
                    <a:gd name="T5" fmla="*/ 452 h 453"/>
                    <a:gd name="T6" fmla="*/ 4 w 260"/>
                    <a:gd name="T7" fmla="*/ 443 h 453"/>
                    <a:gd name="T8" fmla="*/ 0 w 260"/>
                    <a:gd name="T9" fmla="*/ 0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453">
                      <a:moveTo>
                        <a:pt x="0" y="0"/>
                      </a:moveTo>
                      <a:lnTo>
                        <a:pt x="259" y="6"/>
                      </a:lnTo>
                      <a:lnTo>
                        <a:pt x="259" y="452"/>
                      </a:lnTo>
                      <a:lnTo>
                        <a:pt x="4" y="44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Freeform 182">
                  <a:extLst>
                    <a:ext uri="{FF2B5EF4-FFF2-40B4-BE49-F238E27FC236}">
                      <a16:creationId xmlns:a16="http://schemas.microsoft.com/office/drawing/2014/main" id="{D2B198A9-D9A0-0744-9FFC-0580A944F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2" y="3162"/>
                  <a:ext cx="260" cy="313"/>
                </a:xfrm>
                <a:custGeom>
                  <a:avLst/>
                  <a:gdLst>
                    <a:gd name="T0" fmla="*/ 0 w 260"/>
                    <a:gd name="T1" fmla="*/ 0 h 313"/>
                    <a:gd name="T2" fmla="*/ 259 w 260"/>
                    <a:gd name="T3" fmla="*/ 6 h 313"/>
                    <a:gd name="T4" fmla="*/ 259 w 260"/>
                    <a:gd name="T5" fmla="*/ 312 h 313"/>
                    <a:gd name="T6" fmla="*/ 1 w 260"/>
                    <a:gd name="T7" fmla="*/ 294 h 313"/>
                    <a:gd name="T8" fmla="*/ 0 w 260"/>
                    <a:gd name="T9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313">
                      <a:moveTo>
                        <a:pt x="0" y="0"/>
                      </a:moveTo>
                      <a:lnTo>
                        <a:pt x="259" y="6"/>
                      </a:lnTo>
                      <a:lnTo>
                        <a:pt x="259" y="312"/>
                      </a:lnTo>
                      <a:lnTo>
                        <a:pt x="1" y="29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49" name="Group 183">
                <a:extLst>
                  <a:ext uri="{FF2B5EF4-FFF2-40B4-BE49-F238E27FC236}">
                    <a16:creationId xmlns:a16="http://schemas.microsoft.com/office/drawing/2014/main" id="{71206095-AFF9-6B01-12B5-FA5C2E3B29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1" y="3128"/>
                <a:ext cx="250" cy="408"/>
                <a:chOff x="1511" y="3128"/>
                <a:chExt cx="250" cy="408"/>
              </a:xfrm>
            </p:grpSpPr>
            <p:sp>
              <p:nvSpPr>
                <p:cNvPr id="50" name="Freeform 184">
                  <a:extLst>
                    <a:ext uri="{FF2B5EF4-FFF2-40B4-BE49-F238E27FC236}">
                      <a16:creationId xmlns:a16="http://schemas.microsoft.com/office/drawing/2014/main" id="{11659916-7D6E-4C77-D213-D1466BA4F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1" y="3128"/>
                  <a:ext cx="250" cy="408"/>
                </a:xfrm>
                <a:custGeom>
                  <a:avLst/>
                  <a:gdLst>
                    <a:gd name="T0" fmla="*/ 0 w 250"/>
                    <a:gd name="T1" fmla="*/ 0 h 408"/>
                    <a:gd name="T2" fmla="*/ 249 w 250"/>
                    <a:gd name="T3" fmla="*/ 2 h 408"/>
                    <a:gd name="T4" fmla="*/ 249 w 250"/>
                    <a:gd name="T5" fmla="*/ 407 h 408"/>
                    <a:gd name="T6" fmla="*/ 0 w 250"/>
                    <a:gd name="T7" fmla="*/ 398 h 408"/>
                    <a:gd name="T8" fmla="*/ 0 w 250"/>
                    <a:gd name="T9" fmla="*/ 0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" h="408">
                      <a:moveTo>
                        <a:pt x="0" y="0"/>
                      </a:moveTo>
                      <a:lnTo>
                        <a:pt x="249" y="2"/>
                      </a:lnTo>
                      <a:lnTo>
                        <a:pt x="249" y="407"/>
                      </a:lnTo>
                      <a:lnTo>
                        <a:pt x="0" y="39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" name="Freeform 185">
                  <a:extLst>
                    <a:ext uri="{FF2B5EF4-FFF2-40B4-BE49-F238E27FC236}">
                      <a16:creationId xmlns:a16="http://schemas.microsoft.com/office/drawing/2014/main" id="{A637ACFF-94AE-3ECE-87A7-B01482CED3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1" y="3128"/>
                  <a:ext cx="250" cy="214"/>
                </a:xfrm>
                <a:custGeom>
                  <a:avLst/>
                  <a:gdLst>
                    <a:gd name="T0" fmla="*/ 0 w 250"/>
                    <a:gd name="T1" fmla="*/ 0 h 214"/>
                    <a:gd name="T2" fmla="*/ 249 w 250"/>
                    <a:gd name="T3" fmla="*/ 1 h 214"/>
                    <a:gd name="T4" fmla="*/ 249 w 250"/>
                    <a:gd name="T5" fmla="*/ 213 h 214"/>
                    <a:gd name="T6" fmla="*/ 0 w 250"/>
                    <a:gd name="T7" fmla="*/ 187 h 214"/>
                    <a:gd name="T8" fmla="*/ 0 w 250"/>
                    <a:gd name="T9" fmla="*/ 0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" h="214">
                      <a:moveTo>
                        <a:pt x="0" y="0"/>
                      </a:moveTo>
                      <a:lnTo>
                        <a:pt x="249" y="1"/>
                      </a:lnTo>
                      <a:lnTo>
                        <a:pt x="249" y="213"/>
                      </a:lnTo>
                      <a:lnTo>
                        <a:pt x="0" y="18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4" name="Group 186">
              <a:extLst>
                <a:ext uri="{FF2B5EF4-FFF2-40B4-BE49-F238E27FC236}">
                  <a16:creationId xmlns:a16="http://schemas.microsoft.com/office/drawing/2014/main" id="{6EB46075-BDB4-E4AD-2078-400B8CD84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9" y="3142"/>
              <a:ext cx="919" cy="246"/>
              <a:chOff x="1599" y="3142"/>
              <a:chExt cx="919" cy="246"/>
            </a:xfrm>
          </p:grpSpPr>
          <p:sp>
            <p:nvSpPr>
              <p:cNvPr id="40" name="Freeform 187">
                <a:extLst>
                  <a:ext uri="{FF2B5EF4-FFF2-40B4-BE49-F238E27FC236}">
                    <a16:creationId xmlns:a16="http://schemas.microsoft.com/office/drawing/2014/main" id="{6C695D86-E3C7-8E8A-AAE6-E58FFCC9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3142"/>
                <a:ext cx="891" cy="246"/>
              </a:xfrm>
              <a:custGeom>
                <a:avLst/>
                <a:gdLst>
                  <a:gd name="T0" fmla="*/ 131 w 891"/>
                  <a:gd name="T1" fmla="*/ 0 h 246"/>
                  <a:gd name="T2" fmla="*/ 188 w 891"/>
                  <a:gd name="T3" fmla="*/ 3 h 246"/>
                  <a:gd name="T4" fmla="*/ 188 w 891"/>
                  <a:gd name="T5" fmla="*/ 123 h 246"/>
                  <a:gd name="T6" fmla="*/ 705 w 891"/>
                  <a:gd name="T7" fmla="*/ 140 h 246"/>
                  <a:gd name="T8" fmla="*/ 705 w 891"/>
                  <a:gd name="T9" fmla="*/ 15 h 246"/>
                  <a:gd name="T10" fmla="*/ 765 w 891"/>
                  <a:gd name="T11" fmla="*/ 17 h 246"/>
                  <a:gd name="T12" fmla="*/ 765 w 891"/>
                  <a:gd name="T13" fmla="*/ 143 h 246"/>
                  <a:gd name="T14" fmla="*/ 890 w 891"/>
                  <a:gd name="T15" fmla="*/ 146 h 246"/>
                  <a:gd name="T16" fmla="*/ 890 w 891"/>
                  <a:gd name="T17" fmla="*/ 245 h 246"/>
                  <a:gd name="T18" fmla="*/ 0 w 891"/>
                  <a:gd name="T19" fmla="*/ 208 h 246"/>
                  <a:gd name="T20" fmla="*/ 0 w 891"/>
                  <a:gd name="T21" fmla="*/ 123 h 246"/>
                  <a:gd name="T22" fmla="*/ 131 w 891"/>
                  <a:gd name="T23" fmla="*/ 128 h 246"/>
                  <a:gd name="T24" fmla="*/ 131 w 891"/>
                  <a:gd name="T25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1" h="246">
                    <a:moveTo>
                      <a:pt x="131" y="0"/>
                    </a:moveTo>
                    <a:lnTo>
                      <a:pt x="188" y="3"/>
                    </a:lnTo>
                    <a:lnTo>
                      <a:pt x="188" y="123"/>
                    </a:lnTo>
                    <a:lnTo>
                      <a:pt x="705" y="140"/>
                    </a:lnTo>
                    <a:lnTo>
                      <a:pt x="705" y="15"/>
                    </a:lnTo>
                    <a:lnTo>
                      <a:pt x="765" y="17"/>
                    </a:lnTo>
                    <a:lnTo>
                      <a:pt x="765" y="143"/>
                    </a:lnTo>
                    <a:lnTo>
                      <a:pt x="890" y="146"/>
                    </a:lnTo>
                    <a:lnTo>
                      <a:pt x="890" y="245"/>
                    </a:lnTo>
                    <a:lnTo>
                      <a:pt x="0" y="208"/>
                    </a:lnTo>
                    <a:lnTo>
                      <a:pt x="0" y="123"/>
                    </a:lnTo>
                    <a:lnTo>
                      <a:pt x="131" y="128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A0A0A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1" name="Group 188">
                <a:extLst>
                  <a:ext uri="{FF2B5EF4-FFF2-40B4-BE49-F238E27FC236}">
                    <a16:creationId xmlns:a16="http://schemas.microsoft.com/office/drawing/2014/main" id="{856F39E1-1E5D-D266-81C1-EBC1EAEF74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01" y="3145"/>
                <a:ext cx="917" cy="243"/>
                <a:chOff x="1601" y="3145"/>
                <a:chExt cx="917" cy="243"/>
              </a:xfrm>
            </p:grpSpPr>
            <p:sp>
              <p:nvSpPr>
                <p:cNvPr id="42" name="Freeform 189">
                  <a:extLst>
                    <a:ext uri="{FF2B5EF4-FFF2-40B4-BE49-F238E27FC236}">
                      <a16:creationId xmlns:a16="http://schemas.microsoft.com/office/drawing/2014/main" id="{27947FD6-948F-66B7-1588-DDE342794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7" y="3145"/>
                  <a:ext cx="28" cy="125"/>
                </a:xfrm>
                <a:custGeom>
                  <a:avLst/>
                  <a:gdLst>
                    <a:gd name="T0" fmla="*/ 0 w 28"/>
                    <a:gd name="T1" fmla="*/ 0 h 125"/>
                    <a:gd name="T2" fmla="*/ 27 w 28"/>
                    <a:gd name="T3" fmla="*/ 3 h 125"/>
                    <a:gd name="T4" fmla="*/ 27 w 28"/>
                    <a:gd name="T5" fmla="*/ 107 h 125"/>
                    <a:gd name="T6" fmla="*/ 0 w 28"/>
                    <a:gd name="T7" fmla="*/ 124 h 125"/>
                    <a:gd name="T8" fmla="*/ 0 w 28"/>
                    <a:gd name="T9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25">
                      <a:moveTo>
                        <a:pt x="0" y="0"/>
                      </a:moveTo>
                      <a:lnTo>
                        <a:pt x="27" y="3"/>
                      </a:lnTo>
                      <a:lnTo>
                        <a:pt x="27" y="107"/>
                      </a:lnTo>
                      <a:lnTo>
                        <a:pt x="0" y="1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3" name="Freeform 190">
                  <a:extLst>
                    <a:ext uri="{FF2B5EF4-FFF2-40B4-BE49-F238E27FC236}">
                      <a16:creationId xmlns:a16="http://schemas.microsoft.com/office/drawing/2014/main" id="{2D025BCC-9BB7-BEC8-9BEB-006D2DDC0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" y="3251"/>
                  <a:ext cx="129" cy="19"/>
                </a:xfrm>
                <a:custGeom>
                  <a:avLst/>
                  <a:gdLst>
                    <a:gd name="T0" fmla="*/ 0 w 129"/>
                    <a:gd name="T1" fmla="*/ 17 h 19"/>
                    <a:gd name="T2" fmla="*/ 128 w 129"/>
                    <a:gd name="T3" fmla="*/ 18 h 19"/>
                    <a:gd name="T4" fmla="*/ 128 w 129"/>
                    <a:gd name="T5" fmla="*/ 2 h 19"/>
                    <a:gd name="T6" fmla="*/ 25 w 129"/>
                    <a:gd name="T7" fmla="*/ 0 h 19"/>
                    <a:gd name="T8" fmla="*/ 0 w 129"/>
                    <a:gd name="T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9">
                      <a:moveTo>
                        <a:pt x="0" y="17"/>
                      </a:moveTo>
                      <a:lnTo>
                        <a:pt x="128" y="18"/>
                      </a:lnTo>
                      <a:lnTo>
                        <a:pt x="128" y="2"/>
                      </a:lnTo>
                      <a:lnTo>
                        <a:pt x="25" y="0"/>
                      </a:lnTo>
                      <a:lnTo>
                        <a:pt x="0" y="17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" name="Freeform 191">
                  <a:extLst>
                    <a:ext uri="{FF2B5EF4-FFF2-40B4-BE49-F238E27FC236}">
                      <a16:creationId xmlns:a16="http://schemas.microsoft.com/office/drawing/2014/main" id="{DA07CD3B-5898-C57B-4616-258A03C42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7" y="3253"/>
                  <a:ext cx="517" cy="31"/>
                </a:xfrm>
                <a:custGeom>
                  <a:avLst/>
                  <a:gdLst>
                    <a:gd name="T0" fmla="*/ 0 w 517"/>
                    <a:gd name="T1" fmla="*/ 17 h 31"/>
                    <a:gd name="T2" fmla="*/ 27 w 517"/>
                    <a:gd name="T3" fmla="*/ 0 h 31"/>
                    <a:gd name="T4" fmla="*/ 516 w 517"/>
                    <a:gd name="T5" fmla="*/ 12 h 31"/>
                    <a:gd name="T6" fmla="*/ 516 w 517"/>
                    <a:gd name="T7" fmla="*/ 30 h 31"/>
                    <a:gd name="T8" fmla="*/ 0 w 517"/>
                    <a:gd name="T9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7" h="31">
                      <a:moveTo>
                        <a:pt x="0" y="17"/>
                      </a:moveTo>
                      <a:lnTo>
                        <a:pt x="27" y="0"/>
                      </a:lnTo>
                      <a:lnTo>
                        <a:pt x="516" y="12"/>
                      </a:lnTo>
                      <a:lnTo>
                        <a:pt x="516" y="30"/>
                      </a:lnTo>
                      <a:lnTo>
                        <a:pt x="0" y="17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Freeform 192">
                  <a:extLst>
                    <a:ext uri="{FF2B5EF4-FFF2-40B4-BE49-F238E27FC236}">
                      <a16:creationId xmlns:a16="http://schemas.microsoft.com/office/drawing/2014/main" id="{69437B8E-CBED-242C-2254-7BE309EB6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4" y="3158"/>
                  <a:ext cx="28" cy="130"/>
                </a:xfrm>
                <a:custGeom>
                  <a:avLst/>
                  <a:gdLst>
                    <a:gd name="T0" fmla="*/ 0 w 28"/>
                    <a:gd name="T1" fmla="*/ 2 h 130"/>
                    <a:gd name="T2" fmla="*/ 27 w 28"/>
                    <a:gd name="T3" fmla="*/ 0 h 130"/>
                    <a:gd name="T4" fmla="*/ 27 w 28"/>
                    <a:gd name="T5" fmla="*/ 112 h 130"/>
                    <a:gd name="T6" fmla="*/ 0 w 28"/>
                    <a:gd name="T7" fmla="*/ 129 h 130"/>
                    <a:gd name="T8" fmla="*/ 0 w 28"/>
                    <a:gd name="T9" fmla="*/ 2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0">
                      <a:moveTo>
                        <a:pt x="0" y="2"/>
                      </a:moveTo>
                      <a:lnTo>
                        <a:pt x="27" y="0"/>
                      </a:lnTo>
                      <a:lnTo>
                        <a:pt x="27" y="112"/>
                      </a:lnTo>
                      <a:lnTo>
                        <a:pt x="0" y="129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60606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Freeform 193">
                  <a:extLst>
                    <a:ext uri="{FF2B5EF4-FFF2-40B4-BE49-F238E27FC236}">
                      <a16:creationId xmlns:a16="http://schemas.microsoft.com/office/drawing/2014/main" id="{A3AD1AE6-A1CF-8291-17B2-3BCFA5F79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6" y="3269"/>
                  <a:ext cx="152" cy="20"/>
                </a:xfrm>
                <a:custGeom>
                  <a:avLst/>
                  <a:gdLst>
                    <a:gd name="T0" fmla="*/ 0 w 152"/>
                    <a:gd name="T1" fmla="*/ 18 h 20"/>
                    <a:gd name="T2" fmla="*/ 25 w 152"/>
                    <a:gd name="T3" fmla="*/ 0 h 20"/>
                    <a:gd name="T4" fmla="*/ 151 w 152"/>
                    <a:gd name="T5" fmla="*/ 3 h 20"/>
                    <a:gd name="T6" fmla="*/ 123 w 152"/>
                    <a:gd name="T7" fmla="*/ 19 h 20"/>
                    <a:gd name="T8" fmla="*/ 0 w 152"/>
                    <a:gd name="T9" fmla="*/ 1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20">
                      <a:moveTo>
                        <a:pt x="0" y="18"/>
                      </a:moveTo>
                      <a:lnTo>
                        <a:pt x="25" y="0"/>
                      </a:lnTo>
                      <a:lnTo>
                        <a:pt x="151" y="3"/>
                      </a:lnTo>
                      <a:lnTo>
                        <a:pt x="123" y="19"/>
                      </a:lnTo>
                      <a:lnTo>
                        <a:pt x="0" y="18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Freeform 194">
                  <a:extLst>
                    <a:ext uri="{FF2B5EF4-FFF2-40B4-BE49-F238E27FC236}">
                      <a16:creationId xmlns:a16="http://schemas.microsoft.com/office/drawing/2014/main" id="{6BE604E3-255A-F069-E809-F7E19DCD6C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3272"/>
                  <a:ext cx="29" cy="116"/>
                </a:xfrm>
                <a:custGeom>
                  <a:avLst/>
                  <a:gdLst>
                    <a:gd name="T0" fmla="*/ 28 w 29"/>
                    <a:gd name="T1" fmla="*/ 0 h 116"/>
                    <a:gd name="T2" fmla="*/ 0 w 29"/>
                    <a:gd name="T3" fmla="*/ 18 h 116"/>
                    <a:gd name="T4" fmla="*/ 0 w 29"/>
                    <a:gd name="T5" fmla="*/ 115 h 116"/>
                    <a:gd name="T6" fmla="*/ 28 w 29"/>
                    <a:gd name="T7" fmla="*/ 94 h 116"/>
                    <a:gd name="T8" fmla="*/ 28 w 29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116">
                      <a:moveTo>
                        <a:pt x="28" y="0"/>
                      </a:moveTo>
                      <a:lnTo>
                        <a:pt x="0" y="18"/>
                      </a:lnTo>
                      <a:lnTo>
                        <a:pt x="0" y="115"/>
                      </a:lnTo>
                      <a:lnTo>
                        <a:pt x="28" y="94"/>
                      </a:lnTo>
                      <a:lnTo>
                        <a:pt x="28" y="0"/>
                      </a:lnTo>
                    </a:path>
                  </a:pathLst>
                </a:custGeom>
                <a:solidFill>
                  <a:srgbClr val="60606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5" name="Group 195">
              <a:extLst>
                <a:ext uri="{FF2B5EF4-FFF2-40B4-BE49-F238E27FC236}">
                  <a16:creationId xmlns:a16="http://schemas.microsoft.com/office/drawing/2014/main" id="{D8547AEE-846E-0F9F-8792-5719A3D58B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2" y="3005"/>
              <a:ext cx="252" cy="153"/>
              <a:chOff x="1922" y="3005"/>
              <a:chExt cx="252" cy="153"/>
            </a:xfrm>
          </p:grpSpPr>
          <p:sp>
            <p:nvSpPr>
              <p:cNvPr id="27" name="Freeform 196">
                <a:extLst>
                  <a:ext uri="{FF2B5EF4-FFF2-40B4-BE49-F238E27FC236}">
                    <a16:creationId xmlns:a16="http://schemas.microsoft.com/office/drawing/2014/main" id="{B60204FA-635B-9EA2-AD7B-F23AAA9AF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" y="3027"/>
                <a:ext cx="252" cy="131"/>
              </a:xfrm>
              <a:custGeom>
                <a:avLst/>
                <a:gdLst>
                  <a:gd name="T0" fmla="*/ 0 w 252"/>
                  <a:gd name="T1" fmla="*/ 0 h 131"/>
                  <a:gd name="T2" fmla="*/ 251 w 252"/>
                  <a:gd name="T3" fmla="*/ 0 h 131"/>
                  <a:gd name="T4" fmla="*/ 251 w 252"/>
                  <a:gd name="T5" fmla="*/ 130 h 131"/>
                  <a:gd name="T6" fmla="*/ 0 w 252"/>
                  <a:gd name="T7" fmla="*/ 125 h 131"/>
                  <a:gd name="T8" fmla="*/ 0 w 252"/>
                  <a:gd name="T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131">
                    <a:moveTo>
                      <a:pt x="0" y="0"/>
                    </a:moveTo>
                    <a:lnTo>
                      <a:pt x="251" y="0"/>
                    </a:lnTo>
                    <a:lnTo>
                      <a:pt x="251" y="130"/>
                    </a:lnTo>
                    <a:lnTo>
                      <a:pt x="0" y="12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8" name="Group 197">
                <a:extLst>
                  <a:ext uri="{FF2B5EF4-FFF2-40B4-BE49-F238E27FC236}">
                    <a16:creationId xmlns:a16="http://schemas.microsoft.com/office/drawing/2014/main" id="{C1BA6572-24E2-D318-0624-81B7948727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2" y="3038"/>
                <a:ext cx="224" cy="101"/>
                <a:chOff x="1942" y="3038"/>
                <a:chExt cx="224" cy="101"/>
              </a:xfrm>
            </p:grpSpPr>
            <p:grpSp>
              <p:nvGrpSpPr>
                <p:cNvPr id="32" name="Group 198">
                  <a:extLst>
                    <a:ext uri="{FF2B5EF4-FFF2-40B4-BE49-F238E27FC236}">
                      <a16:creationId xmlns:a16="http://schemas.microsoft.com/office/drawing/2014/main" id="{940A9D9D-855F-C475-CBA9-EBFBA7FBA2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2" y="3064"/>
                  <a:ext cx="161" cy="43"/>
                  <a:chOff x="1962" y="3064"/>
                  <a:chExt cx="161" cy="43"/>
                </a:xfrm>
              </p:grpSpPr>
              <p:sp>
                <p:nvSpPr>
                  <p:cNvPr id="36" name="Freeform 199">
                    <a:extLst>
                      <a:ext uri="{FF2B5EF4-FFF2-40B4-BE49-F238E27FC236}">
                        <a16:creationId xmlns:a16="http://schemas.microsoft.com/office/drawing/2014/main" id="{3A320C5D-A566-D054-9B71-E2C14BA29C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3" y="3064"/>
                    <a:ext cx="20" cy="43"/>
                  </a:xfrm>
                  <a:custGeom>
                    <a:avLst/>
                    <a:gdLst>
                      <a:gd name="T0" fmla="*/ 5 w 20"/>
                      <a:gd name="T1" fmla="*/ 0 h 43"/>
                      <a:gd name="T2" fmla="*/ 14 w 20"/>
                      <a:gd name="T3" fmla="*/ 0 h 43"/>
                      <a:gd name="T4" fmla="*/ 19 w 20"/>
                      <a:gd name="T5" fmla="*/ 6 h 43"/>
                      <a:gd name="T6" fmla="*/ 19 w 20"/>
                      <a:gd name="T7" fmla="*/ 16 h 43"/>
                      <a:gd name="T8" fmla="*/ 15 w 20"/>
                      <a:gd name="T9" fmla="*/ 20 h 43"/>
                      <a:gd name="T10" fmla="*/ 19 w 20"/>
                      <a:gd name="T11" fmla="*/ 25 h 43"/>
                      <a:gd name="T12" fmla="*/ 19 w 20"/>
                      <a:gd name="T13" fmla="*/ 36 h 43"/>
                      <a:gd name="T14" fmla="*/ 14 w 20"/>
                      <a:gd name="T15" fmla="*/ 42 h 43"/>
                      <a:gd name="T16" fmla="*/ 5 w 20"/>
                      <a:gd name="T17" fmla="*/ 42 h 43"/>
                      <a:gd name="T18" fmla="*/ 0 w 20"/>
                      <a:gd name="T19" fmla="*/ 36 h 43"/>
                      <a:gd name="T20" fmla="*/ 0 w 20"/>
                      <a:gd name="T21" fmla="*/ 31 h 43"/>
                      <a:gd name="T22" fmla="*/ 7 w 20"/>
                      <a:gd name="T23" fmla="*/ 31 h 43"/>
                      <a:gd name="T24" fmla="*/ 7 w 20"/>
                      <a:gd name="T25" fmla="*/ 34 h 43"/>
                      <a:gd name="T26" fmla="*/ 11 w 20"/>
                      <a:gd name="T27" fmla="*/ 34 h 43"/>
                      <a:gd name="T28" fmla="*/ 11 w 20"/>
                      <a:gd name="T29" fmla="*/ 25 h 43"/>
                      <a:gd name="T30" fmla="*/ 7 w 20"/>
                      <a:gd name="T31" fmla="*/ 25 h 43"/>
                      <a:gd name="T32" fmla="*/ 7 w 20"/>
                      <a:gd name="T33" fmla="*/ 16 h 43"/>
                      <a:gd name="T34" fmla="*/ 11 w 20"/>
                      <a:gd name="T35" fmla="*/ 16 h 43"/>
                      <a:gd name="T36" fmla="*/ 11 w 20"/>
                      <a:gd name="T37" fmla="*/ 7 h 43"/>
                      <a:gd name="T38" fmla="*/ 7 w 20"/>
                      <a:gd name="T39" fmla="*/ 7 h 43"/>
                      <a:gd name="T40" fmla="*/ 7 w 20"/>
                      <a:gd name="T41" fmla="*/ 11 h 43"/>
                      <a:gd name="T42" fmla="*/ 0 w 20"/>
                      <a:gd name="T43" fmla="*/ 11 h 43"/>
                      <a:gd name="T44" fmla="*/ 0 w 20"/>
                      <a:gd name="T45" fmla="*/ 6 h 43"/>
                      <a:gd name="T46" fmla="*/ 5 w 20"/>
                      <a:gd name="T4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0" h="43">
                        <a:moveTo>
                          <a:pt x="5" y="0"/>
                        </a:moveTo>
                        <a:lnTo>
                          <a:pt x="14" y="0"/>
                        </a:lnTo>
                        <a:lnTo>
                          <a:pt x="19" y="6"/>
                        </a:lnTo>
                        <a:lnTo>
                          <a:pt x="19" y="16"/>
                        </a:lnTo>
                        <a:lnTo>
                          <a:pt x="15" y="20"/>
                        </a:lnTo>
                        <a:lnTo>
                          <a:pt x="19" y="25"/>
                        </a:lnTo>
                        <a:lnTo>
                          <a:pt x="19" y="36"/>
                        </a:lnTo>
                        <a:lnTo>
                          <a:pt x="14" y="42"/>
                        </a:lnTo>
                        <a:lnTo>
                          <a:pt x="5" y="42"/>
                        </a:lnTo>
                        <a:lnTo>
                          <a:pt x="0" y="36"/>
                        </a:lnTo>
                        <a:lnTo>
                          <a:pt x="0" y="31"/>
                        </a:lnTo>
                        <a:lnTo>
                          <a:pt x="7" y="31"/>
                        </a:lnTo>
                        <a:lnTo>
                          <a:pt x="7" y="34"/>
                        </a:lnTo>
                        <a:lnTo>
                          <a:pt x="11" y="34"/>
                        </a:lnTo>
                        <a:lnTo>
                          <a:pt x="11" y="25"/>
                        </a:lnTo>
                        <a:lnTo>
                          <a:pt x="7" y="25"/>
                        </a:lnTo>
                        <a:lnTo>
                          <a:pt x="7" y="16"/>
                        </a:lnTo>
                        <a:lnTo>
                          <a:pt x="11" y="16"/>
                        </a:lnTo>
                        <a:lnTo>
                          <a:pt x="11" y="7"/>
                        </a:lnTo>
                        <a:lnTo>
                          <a:pt x="7" y="7"/>
                        </a:lnTo>
                        <a:lnTo>
                          <a:pt x="7" y="11"/>
                        </a:ln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</a:path>
                    </a:pathLst>
                  </a:custGeom>
                  <a:solidFill>
                    <a:srgbClr val="000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" name="Freeform 200">
                    <a:extLst>
                      <a:ext uri="{FF2B5EF4-FFF2-40B4-BE49-F238E27FC236}">
                        <a16:creationId xmlns:a16="http://schemas.microsoft.com/office/drawing/2014/main" id="{CB5CFB9D-4F3A-01D5-B209-1F6A90B51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7" y="3064"/>
                    <a:ext cx="20" cy="43"/>
                  </a:xfrm>
                  <a:custGeom>
                    <a:avLst/>
                    <a:gdLst>
                      <a:gd name="T0" fmla="*/ 0 w 20"/>
                      <a:gd name="T1" fmla="*/ 0 h 43"/>
                      <a:gd name="T2" fmla="*/ 17 w 20"/>
                      <a:gd name="T3" fmla="*/ 0 h 43"/>
                      <a:gd name="T4" fmla="*/ 17 w 20"/>
                      <a:gd name="T5" fmla="*/ 8 h 43"/>
                      <a:gd name="T6" fmla="*/ 6 w 20"/>
                      <a:gd name="T7" fmla="*/ 8 h 43"/>
                      <a:gd name="T8" fmla="*/ 6 w 20"/>
                      <a:gd name="T9" fmla="*/ 13 h 43"/>
                      <a:gd name="T10" fmla="*/ 14 w 20"/>
                      <a:gd name="T11" fmla="*/ 13 h 43"/>
                      <a:gd name="T12" fmla="*/ 19 w 20"/>
                      <a:gd name="T13" fmla="*/ 20 h 43"/>
                      <a:gd name="T14" fmla="*/ 19 w 20"/>
                      <a:gd name="T15" fmla="*/ 35 h 43"/>
                      <a:gd name="T16" fmla="*/ 14 w 20"/>
                      <a:gd name="T17" fmla="*/ 42 h 43"/>
                      <a:gd name="T18" fmla="*/ 5 w 20"/>
                      <a:gd name="T19" fmla="*/ 42 h 43"/>
                      <a:gd name="T20" fmla="*/ 0 w 20"/>
                      <a:gd name="T21" fmla="*/ 35 h 43"/>
                      <a:gd name="T22" fmla="*/ 0 w 20"/>
                      <a:gd name="T23" fmla="*/ 29 h 43"/>
                      <a:gd name="T24" fmla="*/ 6 w 20"/>
                      <a:gd name="T25" fmla="*/ 29 h 43"/>
                      <a:gd name="T26" fmla="*/ 6 w 20"/>
                      <a:gd name="T27" fmla="*/ 34 h 43"/>
                      <a:gd name="T28" fmla="*/ 12 w 20"/>
                      <a:gd name="T29" fmla="*/ 34 h 43"/>
                      <a:gd name="T30" fmla="*/ 12 w 20"/>
                      <a:gd name="T31" fmla="*/ 22 h 43"/>
                      <a:gd name="T32" fmla="*/ 5 w 20"/>
                      <a:gd name="T33" fmla="*/ 22 h 43"/>
                      <a:gd name="T34" fmla="*/ 0 w 20"/>
                      <a:gd name="T35" fmla="*/ 16 h 43"/>
                      <a:gd name="T36" fmla="*/ 0 w 20"/>
                      <a:gd name="T3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0" h="43">
                        <a:moveTo>
                          <a:pt x="0" y="0"/>
                        </a:moveTo>
                        <a:lnTo>
                          <a:pt x="17" y="0"/>
                        </a:lnTo>
                        <a:lnTo>
                          <a:pt x="17" y="8"/>
                        </a:lnTo>
                        <a:lnTo>
                          <a:pt x="6" y="8"/>
                        </a:lnTo>
                        <a:lnTo>
                          <a:pt x="6" y="13"/>
                        </a:lnTo>
                        <a:lnTo>
                          <a:pt x="14" y="13"/>
                        </a:lnTo>
                        <a:lnTo>
                          <a:pt x="19" y="20"/>
                        </a:lnTo>
                        <a:lnTo>
                          <a:pt x="19" y="35"/>
                        </a:lnTo>
                        <a:lnTo>
                          <a:pt x="14" y="42"/>
                        </a:lnTo>
                        <a:lnTo>
                          <a:pt x="5" y="42"/>
                        </a:lnTo>
                        <a:lnTo>
                          <a:pt x="0" y="35"/>
                        </a:lnTo>
                        <a:lnTo>
                          <a:pt x="0" y="29"/>
                        </a:lnTo>
                        <a:lnTo>
                          <a:pt x="6" y="29"/>
                        </a:lnTo>
                        <a:lnTo>
                          <a:pt x="6" y="34"/>
                        </a:lnTo>
                        <a:lnTo>
                          <a:pt x="12" y="34"/>
                        </a:lnTo>
                        <a:lnTo>
                          <a:pt x="12" y="22"/>
                        </a:lnTo>
                        <a:lnTo>
                          <a:pt x="5" y="22"/>
                        </a:lnTo>
                        <a:lnTo>
                          <a:pt x="0" y="1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" name="Freeform 201">
                    <a:extLst>
                      <a:ext uri="{FF2B5EF4-FFF2-40B4-BE49-F238E27FC236}">
                        <a16:creationId xmlns:a16="http://schemas.microsoft.com/office/drawing/2014/main" id="{437FF02F-5B3F-169F-CFF3-871951F8C5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2" y="3064"/>
                    <a:ext cx="26" cy="43"/>
                  </a:xfrm>
                  <a:custGeom>
                    <a:avLst/>
                    <a:gdLst>
                      <a:gd name="T0" fmla="*/ 6 w 26"/>
                      <a:gd name="T1" fmla="*/ 0 h 43"/>
                      <a:gd name="T2" fmla="*/ 19 w 26"/>
                      <a:gd name="T3" fmla="*/ 0 h 43"/>
                      <a:gd name="T4" fmla="*/ 25 w 26"/>
                      <a:gd name="T5" fmla="*/ 42 h 43"/>
                      <a:gd name="T6" fmla="*/ 17 w 26"/>
                      <a:gd name="T7" fmla="*/ 42 h 43"/>
                      <a:gd name="T8" fmla="*/ 16 w 26"/>
                      <a:gd name="T9" fmla="*/ 34 h 43"/>
                      <a:gd name="T10" fmla="*/ 16 w 26"/>
                      <a:gd name="T11" fmla="*/ 26 h 43"/>
                      <a:gd name="T12" fmla="*/ 13 w 26"/>
                      <a:gd name="T13" fmla="*/ 7 h 43"/>
                      <a:gd name="T14" fmla="*/ 9 w 26"/>
                      <a:gd name="T15" fmla="*/ 26 h 43"/>
                      <a:gd name="T16" fmla="*/ 16 w 26"/>
                      <a:gd name="T17" fmla="*/ 26 h 43"/>
                      <a:gd name="T18" fmla="*/ 16 w 26"/>
                      <a:gd name="T19" fmla="*/ 34 h 43"/>
                      <a:gd name="T20" fmla="*/ 9 w 26"/>
                      <a:gd name="T21" fmla="*/ 34 h 43"/>
                      <a:gd name="T22" fmla="*/ 8 w 26"/>
                      <a:gd name="T23" fmla="*/ 42 h 43"/>
                      <a:gd name="T24" fmla="*/ 0 w 26"/>
                      <a:gd name="T25" fmla="*/ 42 h 43"/>
                      <a:gd name="T26" fmla="*/ 6 w 26"/>
                      <a:gd name="T2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6" h="43">
                        <a:moveTo>
                          <a:pt x="6" y="0"/>
                        </a:moveTo>
                        <a:lnTo>
                          <a:pt x="19" y="0"/>
                        </a:lnTo>
                        <a:lnTo>
                          <a:pt x="25" y="42"/>
                        </a:lnTo>
                        <a:lnTo>
                          <a:pt x="17" y="42"/>
                        </a:lnTo>
                        <a:lnTo>
                          <a:pt x="16" y="34"/>
                        </a:lnTo>
                        <a:lnTo>
                          <a:pt x="16" y="26"/>
                        </a:lnTo>
                        <a:lnTo>
                          <a:pt x="13" y="7"/>
                        </a:lnTo>
                        <a:lnTo>
                          <a:pt x="9" y="26"/>
                        </a:lnTo>
                        <a:lnTo>
                          <a:pt x="16" y="26"/>
                        </a:lnTo>
                        <a:lnTo>
                          <a:pt x="16" y="34"/>
                        </a:lnTo>
                        <a:lnTo>
                          <a:pt x="9" y="34"/>
                        </a:lnTo>
                        <a:lnTo>
                          <a:pt x="8" y="42"/>
                        </a:lnTo>
                        <a:lnTo>
                          <a:pt x="0" y="42"/>
                        </a:lnTo>
                        <a:lnTo>
                          <a:pt x="6" y="0"/>
                        </a:lnTo>
                      </a:path>
                    </a:pathLst>
                  </a:custGeom>
                  <a:solidFill>
                    <a:srgbClr val="000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" name="Freeform 202">
                    <a:extLst>
                      <a:ext uri="{FF2B5EF4-FFF2-40B4-BE49-F238E27FC236}">
                        <a16:creationId xmlns:a16="http://schemas.microsoft.com/office/drawing/2014/main" id="{9FAF18E1-5BED-CD30-C342-E6FADF9C72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97" y="3064"/>
                    <a:ext cx="47" cy="43"/>
                  </a:xfrm>
                  <a:custGeom>
                    <a:avLst/>
                    <a:gdLst>
                      <a:gd name="T0" fmla="*/ 0 w 47"/>
                      <a:gd name="T1" fmla="*/ 0 h 43"/>
                      <a:gd name="T2" fmla="*/ 11 w 47"/>
                      <a:gd name="T3" fmla="*/ 0 h 43"/>
                      <a:gd name="T4" fmla="*/ 14 w 47"/>
                      <a:gd name="T5" fmla="*/ 26 h 43"/>
                      <a:gd name="T6" fmla="*/ 19 w 47"/>
                      <a:gd name="T7" fmla="*/ 0 h 43"/>
                      <a:gd name="T8" fmla="*/ 28 w 47"/>
                      <a:gd name="T9" fmla="*/ 0 h 43"/>
                      <a:gd name="T10" fmla="*/ 33 w 47"/>
                      <a:gd name="T11" fmla="*/ 28 h 43"/>
                      <a:gd name="T12" fmla="*/ 37 w 47"/>
                      <a:gd name="T13" fmla="*/ 0 h 43"/>
                      <a:gd name="T14" fmla="*/ 46 w 47"/>
                      <a:gd name="T15" fmla="*/ 0 h 43"/>
                      <a:gd name="T16" fmla="*/ 39 w 47"/>
                      <a:gd name="T17" fmla="*/ 42 h 43"/>
                      <a:gd name="T18" fmla="*/ 27 w 47"/>
                      <a:gd name="T19" fmla="*/ 42 h 43"/>
                      <a:gd name="T20" fmla="*/ 24 w 47"/>
                      <a:gd name="T21" fmla="*/ 24 h 43"/>
                      <a:gd name="T22" fmla="*/ 21 w 47"/>
                      <a:gd name="T23" fmla="*/ 42 h 43"/>
                      <a:gd name="T24" fmla="*/ 7 w 47"/>
                      <a:gd name="T25" fmla="*/ 42 h 43"/>
                      <a:gd name="T26" fmla="*/ 0 w 47"/>
                      <a:gd name="T2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7" h="43">
                        <a:moveTo>
                          <a:pt x="0" y="0"/>
                        </a:moveTo>
                        <a:lnTo>
                          <a:pt x="11" y="0"/>
                        </a:lnTo>
                        <a:lnTo>
                          <a:pt x="14" y="26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3" y="28"/>
                        </a:lnTo>
                        <a:lnTo>
                          <a:pt x="37" y="0"/>
                        </a:lnTo>
                        <a:lnTo>
                          <a:pt x="46" y="0"/>
                        </a:lnTo>
                        <a:lnTo>
                          <a:pt x="39" y="42"/>
                        </a:lnTo>
                        <a:lnTo>
                          <a:pt x="27" y="42"/>
                        </a:lnTo>
                        <a:lnTo>
                          <a:pt x="24" y="24"/>
                        </a:lnTo>
                        <a:lnTo>
                          <a:pt x="21" y="42"/>
                        </a:lnTo>
                        <a:lnTo>
                          <a:pt x="7" y="4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4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3" name="Line 203">
                  <a:extLst>
                    <a:ext uri="{FF2B5EF4-FFF2-40B4-BE49-F238E27FC236}">
                      <a16:creationId xmlns:a16="http://schemas.microsoft.com/office/drawing/2014/main" id="{773F078C-559C-A86D-318D-540FF542A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2" y="3038"/>
                  <a:ext cx="224" cy="0"/>
                </a:xfrm>
                <a:prstGeom prst="line">
                  <a:avLst/>
                </a:prstGeom>
                <a:noFill/>
                <a:ln w="12700">
                  <a:solidFill>
                    <a:srgbClr val="00004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" name="Line 204">
                  <a:extLst>
                    <a:ext uri="{FF2B5EF4-FFF2-40B4-BE49-F238E27FC236}">
                      <a16:creationId xmlns:a16="http://schemas.microsoft.com/office/drawing/2014/main" id="{46E19580-EDB0-9D32-7B97-DE66F41C7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43" y="3139"/>
                  <a:ext cx="75" cy="0"/>
                </a:xfrm>
                <a:prstGeom prst="line">
                  <a:avLst/>
                </a:prstGeom>
                <a:noFill/>
                <a:ln w="12700">
                  <a:solidFill>
                    <a:srgbClr val="00004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" name="Line 205">
                  <a:extLst>
                    <a:ext uri="{FF2B5EF4-FFF2-40B4-BE49-F238E27FC236}">
                      <a16:creationId xmlns:a16="http://schemas.microsoft.com/office/drawing/2014/main" id="{D8342E7B-6406-A75A-6D47-82EE5F9D0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55" y="3139"/>
                  <a:ext cx="111" cy="0"/>
                </a:xfrm>
                <a:prstGeom prst="line">
                  <a:avLst/>
                </a:prstGeom>
                <a:noFill/>
                <a:ln w="12700">
                  <a:solidFill>
                    <a:srgbClr val="00004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9" name="Group 206">
                <a:extLst>
                  <a:ext uri="{FF2B5EF4-FFF2-40B4-BE49-F238E27FC236}">
                    <a16:creationId xmlns:a16="http://schemas.microsoft.com/office/drawing/2014/main" id="{7A5C8990-0106-3E1A-BC72-11A38313C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77" y="3005"/>
                <a:ext cx="137" cy="8"/>
                <a:chOff x="1977" y="3005"/>
                <a:chExt cx="137" cy="8"/>
              </a:xfrm>
            </p:grpSpPr>
            <p:sp>
              <p:nvSpPr>
                <p:cNvPr id="30" name="Oval 207">
                  <a:extLst>
                    <a:ext uri="{FF2B5EF4-FFF2-40B4-BE49-F238E27FC236}">
                      <a16:creationId xmlns:a16="http://schemas.microsoft.com/office/drawing/2014/main" id="{67C6E0FD-6211-0357-3687-DA17C3664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7" y="3005"/>
                  <a:ext cx="7" cy="8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solidFill>
                    <a:srgbClr val="20202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" name="Oval 208">
                  <a:extLst>
                    <a:ext uri="{FF2B5EF4-FFF2-40B4-BE49-F238E27FC236}">
                      <a16:creationId xmlns:a16="http://schemas.microsoft.com/office/drawing/2014/main" id="{6EAE9DF5-F931-3543-538F-F0752178C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6" y="3005"/>
                  <a:ext cx="8" cy="8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solidFill>
                    <a:srgbClr val="20202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26" name="Freeform 209">
              <a:extLst>
                <a:ext uri="{FF2B5EF4-FFF2-40B4-BE49-F238E27FC236}">
                  <a16:creationId xmlns:a16="http://schemas.microsoft.com/office/drawing/2014/main" id="{150E25C8-3248-F651-656D-DB9F4C69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379"/>
              <a:ext cx="327" cy="148"/>
            </a:xfrm>
            <a:custGeom>
              <a:avLst/>
              <a:gdLst>
                <a:gd name="T0" fmla="*/ 0 w 327"/>
                <a:gd name="T1" fmla="*/ 147 h 148"/>
                <a:gd name="T2" fmla="*/ 20 w 327"/>
                <a:gd name="T3" fmla="*/ 38 h 148"/>
                <a:gd name="T4" fmla="*/ 23 w 327"/>
                <a:gd name="T5" fmla="*/ 26 h 148"/>
                <a:gd name="T6" fmla="*/ 29 w 327"/>
                <a:gd name="T7" fmla="*/ 18 h 148"/>
                <a:gd name="T8" fmla="*/ 33 w 327"/>
                <a:gd name="T9" fmla="*/ 11 h 148"/>
                <a:gd name="T10" fmla="*/ 41 w 327"/>
                <a:gd name="T11" fmla="*/ 4 h 148"/>
                <a:gd name="T12" fmla="*/ 49 w 327"/>
                <a:gd name="T13" fmla="*/ 1 h 148"/>
                <a:gd name="T14" fmla="*/ 58 w 327"/>
                <a:gd name="T15" fmla="*/ 0 h 148"/>
                <a:gd name="T16" fmla="*/ 297 w 327"/>
                <a:gd name="T17" fmla="*/ 0 h 148"/>
                <a:gd name="T18" fmla="*/ 309 w 327"/>
                <a:gd name="T19" fmla="*/ 4 h 148"/>
                <a:gd name="T20" fmla="*/ 320 w 327"/>
                <a:gd name="T21" fmla="*/ 10 h 148"/>
                <a:gd name="T22" fmla="*/ 326 w 327"/>
                <a:gd name="T23" fmla="*/ 21 h 148"/>
                <a:gd name="T24" fmla="*/ 326 w 327"/>
                <a:gd name="T25" fmla="*/ 147 h 148"/>
                <a:gd name="T26" fmla="*/ 0 w 327"/>
                <a:gd name="T27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7" h="148">
                  <a:moveTo>
                    <a:pt x="0" y="147"/>
                  </a:moveTo>
                  <a:lnTo>
                    <a:pt x="20" y="38"/>
                  </a:lnTo>
                  <a:lnTo>
                    <a:pt x="23" y="26"/>
                  </a:lnTo>
                  <a:lnTo>
                    <a:pt x="29" y="18"/>
                  </a:lnTo>
                  <a:lnTo>
                    <a:pt x="33" y="11"/>
                  </a:lnTo>
                  <a:lnTo>
                    <a:pt x="41" y="4"/>
                  </a:lnTo>
                  <a:lnTo>
                    <a:pt x="49" y="1"/>
                  </a:lnTo>
                  <a:lnTo>
                    <a:pt x="58" y="0"/>
                  </a:lnTo>
                  <a:lnTo>
                    <a:pt x="297" y="0"/>
                  </a:lnTo>
                  <a:lnTo>
                    <a:pt x="309" y="4"/>
                  </a:lnTo>
                  <a:lnTo>
                    <a:pt x="320" y="10"/>
                  </a:lnTo>
                  <a:lnTo>
                    <a:pt x="326" y="21"/>
                  </a:lnTo>
                  <a:lnTo>
                    <a:pt x="326" y="147"/>
                  </a:lnTo>
                  <a:lnTo>
                    <a:pt x="0" y="147"/>
                  </a:lnTo>
                </a:path>
              </a:pathLst>
            </a:custGeom>
            <a:solidFill>
              <a:srgbClr val="20202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8" name="Group 211">
            <a:extLst>
              <a:ext uri="{FF2B5EF4-FFF2-40B4-BE49-F238E27FC236}">
                <a16:creationId xmlns:a16="http://schemas.microsoft.com/office/drawing/2014/main" id="{88DAC5BD-7258-459C-2623-292A5FD9DB35}"/>
              </a:ext>
            </a:extLst>
          </p:cNvPr>
          <p:cNvGrpSpPr>
            <a:grpSpLocks/>
          </p:cNvGrpSpPr>
          <p:nvPr/>
        </p:nvGrpSpPr>
        <p:grpSpPr bwMode="auto">
          <a:xfrm>
            <a:off x="7241975" y="3883038"/>
            <a:ext cx="891051" cy="449262"/>
            <a:chOff x="4929" y="2762"/>
            <a:chExt cx="522" cy="124"/>
          </a:xfrm>
        </p:grpSpPr>
        <p:sp>
          <p:nvSpPr>
            <p:cNvPr id="209" name="Line 212">
              <a:extLst>
                <a:ext uri="{FF2B5EF4-FFF2-40B4-BE49-F238E27FC236}">
                  <a16:creationId xmlns:a16="http://schemas.microsoft.com/office/drawing/2014/main" id="{C7462CA9-4B96-06B7-BCFC-3D6F07347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2" y="2813"/>
              <a:ext cx="499" cy="16"/>
            </a:xfrm>
            <a:prstGeom prst="line">
              <a:avLst/>
            </a:prstGeom>
            <a:noFill/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Oval 213">
              <a:extLst>
                <a:ext uri="{FF2B5EF4-FFF2-40B4-BE49-F238E27FC236}">
                  <a16:creationId xmlns:a16="http://schemas.microsoft.com/office/drawing/2014/main" id="{D37B173B-F356-0733-DD21-BBE72DF5B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762"/>
              <a:ext cx="104" cy="12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1" name="Oval 214">
              <a:extLst>
                <a:ext uri="{FF2B5EF4-FFF2-40B4-BE49-F238E27FC236}">
                  <a16:creationId xmlns:a16="http://schemas.microsoft.com/office/drawing/2014/main" id="{BB74808C-3CEB-616F-BFBA-1FE2F3779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" y="2804"/>
              <a:ext cx="40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2" name="Oval 215">
              <a:extLst>
                <a:ext uri="{FF2B5EF4-FFF2-40B4-BE49-F238E27FC236}">
                  <a16:creationId xmlns:a16="http://schemas.microsoft.com/office/drawing/2014/main" id="{762C69C1-35DE-5AFA-33CB-D468E7A04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" y="2784"/>
              <a:ext cx="50" cy="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3" name="Line 216">
              <a:extLst>
                <a:ext uri="{FF2B5EF4-FFF2-40B4-BE49-F238E27FC236}">
                  <a16:creationId xmlns:a16="http://schemas.microsoft.com/office/drawing/2014/main" id="{21650D88-D7D2-2CB1-FC94-A7A14489D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0" y="2813"/>
              <a:ext cx="250" cy="10"/>
            </a:xfrm>
            <a:prstGeom prst="line">
              <a:avLst/>
            </a:prstGeom>
            <a:noFill/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4" name="Rectangle 210">
            <a:extLst>
              <a:ext uri="{FF2B5EF4-FFF2-40B4-BE49-F238E27FC236}">
                <a16:creationId xmlns:a16="http://schemas.microsoft.com/office/drawing/2014/main" id="{63558131-47F8-213A-BA7E-4FE94A137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572" y="4589475"/>
            <a:ext cx="2073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</a:rPr>
              <a:t>80% of the weight forwards (0.8 g)</a:t>
            </a:r>
          </a:p>
        </p:txBody>
      </p:sp>
    </p:spTree>
    <p:extLst>
      <p:ext uri="{BB962C8B-B14F-4D97-AF65-F5344CB8AC3E}">
        <p14:creationId xmlns:p14="http://schemas.microsoft.com/office/powerpoint/2010/main" val="161956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414009" y="207165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Forces in European EN12195 -  Road</a:t>
            </a:r>
            <a:endParaRPr lang="en-AE" dirty="0"/>
          </a:p>
        </p:txBody>
      </p:sp>
      <p:sp>
        <p:nvSpPr>
          <p:cNvPr id="215" name="AutoShape 2">
            <a:extLst>
              <a:ext uri="{FF2B5EF4-FFF2-40B4-BE49-F238E27FC236}">
                <a16:creationId xmlns:a16="http://schemas.microsoft.com/office/drawing/2014/main" id="{0710F80B-B7B2-B38B-7788-D31353E6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740" y="2862468"/>
            <a:ext cx="982662" cy="301625"/>
          </a:xfrm>
          <a:prstGeom prst="leftArrow">
            <a:avLst>
              <a:gd name="adj1" fmla="val 50000"/>
              <a:gd name="adj2" fmla="val 81447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16" name="Text Box 3">
            <a:extLst>
              <a:ext uri="{FF2B5EF4-FFF2-40B4-BE49-F238E27FC236}">
                <a16:creationId xmlns:a16="http://schemas.microsoft.com/office/drawing/2014/main" id="{D7891F7D-66F2-20E9-7AD7-B12C9C8A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402" y="2846593"/>
            <a:ext cx="1311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>
                <a:solidFill>
                  <a:schemeClr val="tx1"/>
                </a:solidFill>
              </a:rPr>
              <a:t>0.8g forward</a:t>
            </a:r>
          </a:p>
        </p:txBody>
      </p:sp>
      <p:sp>
        <p:nvSpPr>
          <p:cNvPr id="217" name="Text Box 4">
            <a:extLst>
              <a:ext uri="{FF2B5EF4-FFF2-40B4-BE49-F238E27FC236}">
                <a16:creationId xmlns:a16="http://schemas.microsoft.com/office/drawing/2014/main" id="{7CBC29D5-A6FA-E6C2-0CAA-C28B4FBDB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065" y="2835480"/>
            <a:ext cx="1062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>
                <a:solidFill>
                  <a:schemeClr val="tx1"/>
                </a:solidFill>
              </a:rPr>
              <a:t>0.5g back</a:t>
            </a:r>
          </a:p>
        </p:txBody>
      </p:sp>
      <p:sp>
        <p:nvSpPr>
          <p:cNvPr id="218" name="Text Box 7">
            <a:extLst>
              <a:ext uri="{FF2B5EF4-FFF2-40B4-BE49-F238E27FC236}">
                <a16:creationId xmlns:a16="http://schemas.microsoft.com/office/drawing/2014/main" id="{9E437BAA-CC09-3BE7-68E9-23EAE53A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123" y="4689064"/>
            <a:ext cx="141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 eaLnBrk="0" hangingPunct="0">
              <a:spcBef>
                <a:spcPct val="25000"/>
              </a:spcBef>
            </a:pPr>
            <a:r>
              <a:rPr lang="en-GB" sz="1600" b="0" i="1" dirty="0">
                <a:solidFill>
                  <a:schemeClr val="tx1"/>
                </a:solidFill>
              </a:rPr>
              <a:t>0.5g sliding</a:t>
            </a:r>
          </a:p>
        </p:txBody>
      </p:sp>
      <p:sp>
        <p:nvSpPr>
          <p:cNvPr id="219" name="Rectangle 8">
            <a:extLst>
              <a:ext uri="{FF2B5EF4-FFF2-40B4-BE49-F238E27FC236}">
                <a16:creationId xmlns:a16="http://schemas.microsoft.com/office/drawing/2014/main" id="{074EE2E6-7049-6C07-910B-514E0556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355" y="5050568"/>
            <a:ext cx="585787" cy="59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0" name="Rectangle 9">
            <a:extLst>
              <a:ext uri="{FF2B5EF4-FFF2-40B4-BE49-F238E27FC236}">
                <a16:creationId xmlns:a16="http://schemas.microsoft.com/office/drawing/2014/main" id="{C756D2C6-3F2B-A3C8-9114-55F4E37C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029" y="4710257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0" i="1" dirty="0">
                <a:solidFill>
                  <a:schemeClr val="tx1"/>
                </a:solidFill>
              </a:rPr>
              <a:t>0.6g toppling</a:t>
            </a:r>
          </a:p>
        </p:txBody>
      </p:sp>
      <p:sp>
        <p:nvSpPr>
          <p:cNvPr id="221" name="AutoShape 10">
            <a:extLst>
              <a:ext uri="{FF2B5EF4-FFF2-40B4-BE49-F238E27FC236}">
                <a16:creationId xmlns:a16="http://schemas.microsoft.com/office/drawing/2014/main" id="{4E188D20-0CAD-008D-8EDE-15A7490A79B1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8333883" y="5039621"/>
            <a:ext cx="657225" cy="671513"/>
          </a:xfrm>
          <a:custGeom>
            <a:avLst/>
            <a:gdLst>
              <a:gd name="G0" fmla="+- -3398910 0 0"/>
              <a:gd name="G1" fmla="+- -6639876 0 0"/>
              <a:gd name="G2" fmla="+- -3398910 0 -663987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63987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639876"/>
              <a:gd name="G36" fmla="sin G34 -6639876"/>
              <a:gd name="G37" fmla="+/ -663987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304 w 21600"/>
              <a:gd name="T5" fmla="*/ 294 h 21600"/>
              <a:gd name="T6" fmla="*/ 9000 w 21600"/>
              <a:gd name="T7" fmla="*/ 1806 h 21600"/>
              <a:gd name="T8" fmla="*/ 12549 w 21600"/>
              <a:gd name="T9" fmla="*/ 3461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302" y="3255"/>
                  <a:pt x="9807" y="3305"/>
                  <a:pt x="9319" y="3402"/>
                </a:cubicBezTo>
                <a:lnTo>
                  <a:pt x="8680" y="209"/>
                </a:lnTo>
                <a:cubicBezTo>
                  <a:pt x="9378" y="70"/>
                  <a:pt x="10088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2" name="AutoShape 11">
            <a:extLst>
              <a:ext uri="{FF2B5EF4-FFF2-40B4-BE49-F238E27FC236}">
                <a16:creationId xmlns:a16="http://schemas.microsoft.com/office/drawing/2014/main" id="{1FBD3436-41D0-7F90-4DE1-AF0BD6D6CD05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7682015" y="5021406"/>
            <a:ext cx="623887" cy="676275"/>
          </a:xfrm>
          <a:custGeom>
            <a:avLst/>
            <a:gdLst>
              <a:gd name="G0" fmla="+- -3398910 0 0"/>
              <a:gd name="G1" fmla="+- -6382331 0 0"/>
              <a:gd name="G2" fmla="+- -3398910 0 -6382331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382331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382331"/>
              <a:gd name="G36" fmla="sin G34 -6382331"/>
              <a:gd name="G37" fmla="+/ -6382331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663 w 21600"/>
              <a:gd name="T5" fmla="*/ 386 h 21600"/>
              <a:gd name="T6" fmla="*/ 9620 w 21600"/>
              <a:gd name="T7" fmla="*/ 1704 h 21600"/>
              <a:gd name="T8" fmla="*/ 12800 w 21600"/>
              <a:gd name="T9" fmla="*/ 3525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475" y="3255"/>
                  <a:pt x="10151" y="3276"/>
                  <a:pt x="9830" y="3318"/>
                </a:cubicBezTo>
                <a:lnTo>
                  <a:pt x="9411" y="89"/>
                </a:lnTo>
                <a:cubicBezTo>
                  <a:pt x="9871" y="29"/>
                  <a:pt x="10335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3" name="Text Box 12">
            <a:extLst>
              <a:ext uri="{FF2B5EF4-FFF2-40B4-BE49-F238E27FC236}">
                <a16:creationId xmlns:a16="http://schemas.microsoft.com/office/drawing/2014/main" id="{0148C5F4-154B-DDB8-395F-B9068975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306" y="4208740"/>
            <a:ext cx="142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 dirty="0">
                <a:solidFill>
                  <a:schemeClr val="tx1"/>
                </a:solidFill>
              </a:rPr>
              <a:t>1.0g vertically</a:t>
            </a:r>
          </a:p>
        </p:txBody>
      </p:sp>
      <p:sp>
        <p:nvSpPr>
          <p:cNvPr id="224" name="AutoShape 13">
            <a:extLst>
              <a:ext uri="{FF2B5EF4-FFF2-40B4-BE49-F238E27FC236}">
                <a16:creationId xmlns:a16="http://schemas.microsoft.com/office/drawing/2014/main" id="{94FDB673-0009-C924-0133-371D612289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97915" y="2897393"/>
            <a:ext cx="619125" cy="255587"/>
          </a:xfrm>
          <a:prstGeom prst="leftArrow">
            <a:avLst>
              <a:gd name="adj1" fmla="val 50000"/>
              <a:gd name="adj2" fmla="val 60559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5" name="Rectangle 14">
            <a:extLst>
              <a:ext uri="{FF2B5EF4-FFF2-40B4-BE49-F238E27FC236}">
                <a16:creationId xmlns:a16="http://schemas.microsoft.com/office/drawing/2014/main" id="{36CBB8AF-2106-F55D-8F3F-C37B7316E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027" y="2459243"/>
            <a:ext cx="444500" cy="7397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6" name="AutoShape 16">
            <a:extLst>
              <a:ext uri="{FF2B5EF4-FFF2-40B4-BE49-F238E27FC236}">
                <a16:creationId xmlns:a16="http://schemas.microsoft.com/office/drawing/2014/main" id="{C7EE9CEA-A7FF-A2B6-5AE9-EB88549CD621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6759677" y="2471943"/>
            <a:ext cx="871538" cy="898525"/>
          </a:xfrm>
          <a:custGeom>
            <a:avLst/>
            <a:gdLst>
              <a:gd name="G0" fmla="+- -3398910 0 0"/>
              <a:gd name="G1" fmla="+- -6769036 0 0"/>
              <a:gd name="G2" fmla="+- -3398910 0 -676903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76903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123 w 21600"/>
              <a:gd name="T5" fmla="*/ 252 h 21600"/>
              <a:gd name="T6" fmla="*/ 8691 w 21600"/>
              <a:gd name="T7" fmla="*/ 1873 h 21600"/>
              <a:gd name="T8" fmla="*/ 12423 w 21600"/>
              <a:gd name="T9" fmla="*/ 3432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216" y="3255"/>
                  <a:pt x="9634" y="3323"/>
                  <a:pt x="9066" y="3457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7" name="AutoShape 17">
            <a:extLst>
              <a:ext uri="{FF2B5EF4-FFF2-40B4-BE49-F238E27FC236}">
                <a16:creationId xmlns:a16="http://schemas.microsoft.com/office/drawing/2014/main" id="{6D04DD44-5774-3EA0-9639-3B8523D3F36E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7378802" y="2473530"/>
            <a:ext cx="798513" cy="823913"/>
          </a:xfrm>
          <a:custGeom>
            <a:avLst/>
            <a:gdLst>
              <a:gd name="G0" fmla="+- -3333987 0 0"/>
              <a:gd name="G1" fmla="+- -6769036 0 0"/>
              <a:gd name="G2" fmla="+- -3333987 0 -6769036"/>
              <a:gd name="G3" fmla="+- 10800 0 0"/>
              <a:gd name="G4" fmla="+- 0 0 -333398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535 0 0"/>
              <a:gd name="G9" fmla="+- 0 0 -6769036"/>
              <a:gd name="G10" fmla="+- 8535 0 2700"/>
              <a:gd name="G11" fmla="cos G10 -3333987"/>
              <a:gd name="G12" fmla="sin G10 -3333987"/>
              <a:gd name="G13" fmla="cos 13500 -3333987"/>
              <a:gd name="G14" fmla="sin 13500 -3333987"/>
              <a:gd name="G15" fmla="+- G11 10800 0"/>
              <a:gd name="G16" fmla="+- G12 10800 0"/>
              <a:gd name="G17" fmla="+- G13 10800 0"/>
              <a:gd name="G18" fmla="+- G14 10800 0"/>
              <a:gd name="G19" fmla="*/ 8535 1 2"/>
              <a:gd name="G20" fmla="+- G19 5400 0"/>
              <a:gd name="G21" fmla="cos G20 -3333987"/>
              <a:gd name="G22" fmla="sin G20 -3333987"/>
              <a:gd name="G23" fmla="+- G21 10800 0"/>
              <a:gd name="G24" fmla="+- G12 G23 G22"/>
              <a:gd name="G25" fmla="+- G22 G23 G11"/>
              <a:gd name="G26" fmla="cos 10800 -3333987"/>
              <a:gd name="G27" fmla="sin 10800 -3333987"/>
              <a:gd name="G28" fmla="cos 8535 -3333987"/>
              <a:gd name="G29" fmla="sin 8535 -333398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3398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535 G39"/>
              <a:gd name="G43" fmla="sin 8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214 w 21600"/>
              <a:gd name="T5" fmla="*/ 273 h 21600"/>
              <a:gd name="T6" fmla="*/ 8577 w 21600"/>
              <a:gd name="T7" fmla="*/ 1390 h 21600"/>
              <a:gd name="T8" fmla="*/ 12708 w 21600"/>
              <a:gd name="T9" fmla="*/ 2481 h 21600"/>
              <a:gd name="T10" fmla="*/ 19319 w 21600"/>
              <a:gd name="T11" fmla="*/ 327 h 21600"/>
              <a:gd name="T12" fmla="*/ 19873 w 21600"/>
              <a:gd name="T13" fmla="*/ 5718 h 21600"/>
              <a:gd name="T14" fmla="*/ 14482 w 21600"/>
              <a:gd name="T15" fmla="*/ 627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85" y="4179"/>
                </a:moveTo>
                <a:cubicBezTo>
                  <a:pt x="14664" y="2940"/>
                  <a:pt x="12761" y="2265"/>
                  <a:pt x="10800" y="2265"/>
                </a:cubicBezTo>
                <a:cubicBezTo>
                  <a:pt x="10139" y="2264"/>
                  <a:pt x="9481" y="2341"/>
                  <a:pt x="8838" y="2493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82" y="0"/>
                  <a:pt x="15689" y="855"/>
                  <a:pt x="17615" y="2421"/>
                </a:cubicBezTo>
                <a:lnTo>
                  <a:pt x="19319" y="327"/>
                </a:lnTo>
                <a:lnTo>
                  <a:pt x="19873" y="5718"/>
                </a:lnTo>
                <a:lnTo>
                  <a:pt x="14482" y="6273"/>
                </a:lnTo>
                <a:lnTo>
                  <a:pt x="16185" y="4179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8" name="Group 18">
            <a:extLst>
              <a:ext uri="{FF2B5EF4-FFF2-40B4-BE49-F238E27FC236}">
                <a16:creationId xmlns:a16="http://schemas.microsoft.com/office/drawing/2014/main" id="{232800E0-4D52-4008-DE01-577300E821D7}"/>
              </a:ext>
            </a:extLst>
          </p:cNvPr>
          <p:cNvGrpSpPr>
            <a:grpSpLocks/>
          </p:cNvGrpSpPr>
          <p:nvPr/>
        </p:nvGrpSpPr>
        <p:grpSpPr bwMode="auto">
          <a:xfrm>
            <a:off x="1244702" y="1411493"/>
            <a:ext cx="1984375" cy="3187700"/>
            <a:chOff x="181" y="523"/>
            <a:chExt cx="1424" cy="2287"/>
          </a:xfrm>
        </p:grpSpPr>
        <p:sp>
          <p:nvSpPr>
            <p:cNvPr id="229" name="Text Box 19">
              <a:extLst>
                <a:ext uri="{FF2B5EF4-FFF2-40B4-BE49-F238E27FC236}">
                  <a16:creationId xmlns:a16="http://schemas.microsoft.com/office/drawing/2014/main" id="{B6680947-92F6-8BB3-A40A-F0ED1C7E5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2547"/>
              <a:ext cx="1424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GB" sz="1800">
                  <a:solidFill>
                    <a:schemeClr val="tx1"/>
                  </a:solidFill>
                </a:rPr>
                <a:t>EN 12195-1:2010</a:t>
              </a:r>
            </a:p>
          </p:txBody>
        </p:sp>
        <p:grpSp>
          <p:nvGrpSpPr>
            <p:cNvPr id="230" name="Group 20">
              <a:extLst>
                <a:ext uri="{FF2B5EF4-FFF2-40B4-BE49-F238E27FC236}">
                  <a16:creationId xmlns:a16="http://schemas.microsoft.com/office/drawing/2014/main" id="{5F758CF2-47D5-7C8B-D355-F54F38308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" y="523"/>
              <a:ext cx="1272" cy="1946"/>
              <a:chOff x="2095" y="742"/>
              <a:chExt cx="1587" cy="2397"/>
            </a:xfrm>
          </p:grpSpPr>
          <p:grpSp>
            <p:nvGrpSpPr>
              <p:cNvPr id="231" name="Group 21">
                <a:extLst>
                  <a:ext uri="{FF2B5EF4-FFF2-40B4-BE49-F238E27FC236}">
                    <a16:creationId xmlns:a16="http://schemas.microsoft.com/office/drawing/2014/main" id="{C827D3D2-D121-3093-AA09-27FA3DEDF2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" y="742"/>
                <a:ext cx="1587" cy="170"/>
                <a:chOff x="2355" y="501"/>
                <a:chExt cx="1320" cy="141"/>
              </a:xfrm>
            </p:grpSpPr>
            <p:sp>
              <p:nvSpPr>
                <p:cNvPr id="233" name="Freeform 22">
                  <a:extLst>
                    <a:ext uri="{FF2B5EF4-FFF2-40B4-BE49-F238E27FC236}">
                      <a16:creationId xmlns:a16="http://schemas.microsoft.com/office/drawing/2014/main" id="{10C2451C-9F86-A846-017F-D49DB34D3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" y="501"/>
                  <a:ext cx="1320" cy="141"/>
                </a:xfrm>
                <a:custGeom>
                  <a:avLst/>
                  <a:gdLst>
                    <a:gd name="T0" fmla="*/ 0 w 1320"/>
                    <a:gd name="T1" fmla="*/ 138 h 141"/>
                    <a:gd name="T2" fmla="*/ 1260 w 1320"/>
                    <a:gd name="T3" fmla="*/ 0 h 141"/>
                    <a:gd name="T4" fmla="*/ 1260 w 1320"/>
                    <a:gd name="T5" fmla="*/ 33 h 141"/>
                    <a:gd name="T6" fmla="*/ 1281 w 1320"/>
                    <a:gd name="T7" fmla="*/ 33 h 141"/>
                    <a:gd name="T8" fmla="*/ 1281 w 1320"/>
                    <a:gd name="T9" fmla="*/ 66 h 141"/>
                    <a:gd name="T10" fmla="*/ 1302 w 1320"/>
                    <a:gd name="T11" fmla="*/ 66 h 141"/>
                    <a:gd name="T12" fmla="*/ 1302 w 1320"/>
                    <a:gd name="T13" fmla="*/ 99 h 141"/>
                    <a:gd name="T14" fmla="*/ 1320 w 1320"/>
                    <a:gd name="T15" fmla="*/ 99 h 141"/>
                    <a:gd name="T16" fmla="*/ 1320 w 1320"/>
                    <a:gd name="T17" fmla="*/ 141 h 141"/>
                    <a:gd name="T18" fmla="*/ 0 w 1320"/>
                    <a:gd name="T19" fmla="*/ 138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20" h="141">
                      <a:moveTo>
                        <a:pt x="0" y="138"/>
                      </a:moveTo>
                      <a:lnTo>
                        <a:pt x="1260" y="0"/>
                      </a:lnTo>
                      <a:lnTo>
                        <a:pt x="1260" y="33"/>
                      </a:lnTo>
                      <a:lnTo>
                        <a:pt x="1281" y="33"/>
                      </a:lnTo>
                      <a:lnTo>
                        <a:pt x="1281" y="66"/>
                      </a:lnTo>
                      <a:lnTo>
                        <a:pt x="1302" y="66"/>
                      </a:lnTo>
                      <a:lnTo>
                        <a:pt x="1302" y="99"/>
                      </a:lnTo>
                      <a:lnTo>
                        <a:pt x="1320" y="99"/>
                      </a:lnTo>
                      <a:lnTo>
                        <a:pt x="1320" y="141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4" name="Line 23">
                  <a:extLst>
                    <a:ext uri="{FF2B5EF4-FFF2-40B4-BE49-F238E27FC236}">
                      <a16:creationId xmlns:a16="http://schemas.microsoft.com/office/drawing/2014/main" id="{51A1A511-7B9D-8FBC-EA0B-07783038E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6" y="532"/>
                  <a:ext cx="1252" cy="1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5" name="Line 24">
                  <a:extLst>
                    <a:ext uri="{FF2B5EF4-FFF2-40B4-BE49-F238E27FC236}">
                      <a16:creationId xmlns:a16="http://schemas.microsoft.com/office/drawing/2014/main" id="{145652A4-C153-2339-5FC2-8EE4D21E3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0" y="563"/>
                  <a:ext cx="1234" cy="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6" name="Line 25">
                  <a:extLst>
                    <a:ext uri="{FF2B5EF4-FFF2-40B4-BE49-F238E27FC236}">
                      <a16:creationId xmlns:a16="http://schemas.microsoft.com/office/drawing/2014/main" id="{0E42EA5E-FF57-C3BF-6848-ACF8F23BAF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9" y="596"/>
                  <a:ext cx="1249" cy="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</p:grpSp>
          <p:pic>
            <p:nvPicPr>
              <p:cNvPr id="232" name="Picture 26">
                <a:extLst>
                  <a:ext uri="{FF2B5EF4-FFF2-40B4-BE49-F238E27FC236}">
                    <a16:creationId xmlns:a16="http://schemas.microsoft.com/office/drawing/2014/main" id="{5C4F0D54-877A-E234-35A8-DDC01DFF1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6" y="919"/>
                <a:ext cx="1583" cy="2220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37" name="AutoShape 27">
            <a:extLst>
              <a:ext uri="{FF2B5EF4-FFF2-40B4-BE49-F238E27FC236}">
                <a16:creationId xmlns:a16="http://schemas.microsoft.com/office/drawing/2014/main" id="{C6A82AAC-282B-FB08-3A95-FFC1D56247D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15240" y="5227574"/>
            <a:ext cx="638175" cy="242888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8" name="AutoShape 28">
            <a:extLst>
              <a:ext uri="{FF2B5EF4-FFF2-40B4-BE49-F238E27FC236}">
                <a16:creationId xmlns:a16="http://schemas.microsoft.com/office/drawing/2014/main" id="{0391314B-EEB2-1F16-AA9E-69A9F79C9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012" y="5227575"/>
            <a:ext cx="638175" cy="242887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9" name="AutoShape 29">
            <a:extLst>
              <a:ext uri="{FF2B5EF4-FFF2-40B4-BE49-F238E27FC236}">
                <a16:creationId xmlns:a16="http://schemas.microsoft.com/office/drawing/2014/main" id="{75439FCC-744F-C315-4F5A-EB9CB72A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485" y="4545290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40" name="Group 30">
            <a:extLst>
              <a:ext uri="{FF2B5EF4-FFF2-40B4-BE49-F238E27FC236}">
                <a16:creationId xmlns:a16="http://schemas.microsoft.com/office/drawing/2014/main" id="{4E9665CC-7B02-E9A8-AFD8-2ACCB7BAE10B}"/>
              </a:ext>
            </a:extLst>
          </p:cNvPr>
          <p:cNvGrpSpPr>
            <a:grpSpLocks/>
          </p:cNvGrpSpPr>
          <p:nvPr/>
        </p:nvGrpSpPr>
        <p:grpSpPr bwMode="auto">
          <a:xfrm>
            <a:off x="3210027" y="2432255"/>
            <a:ext cx="1484313" cy="1704975"/>
            <a:chOff x="1376" y="1098"/>
            <a:chExt cx="935" cy="1074"/>
          </a:xfrm>
        </p:grpSpPr>
        <p:sp>
          <p:nvSpPr>
            <p:cNvPr id="241" name="Freeform 31">
              <a:extLst>
                <a:ext uri="{FF2B5EF4-FFF2-40B4-BE49-F238E27FC236}">
                  <a16:creationId xmlns:a16="http://schemas.microsoft.com/office/drawing/2014/main" id="{7BF7AC32-F3CE-3630-9E4A-DB7BA8D39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1098"/>
              <a:ext cx="737" cy="167"/>
            </a:xfrm>
            <a:custGeom>
              <a:avLst/>
              <a:gdLst>
                <a:gd name="T0" fmla="*/ 0 w 737"/>
                <a:gd name="T1" fmla="*/ 167 h 167"/>
                <a:gd name="T2" fmla="*/ 737 w 737"/>
                <a:gd name="T3" fmla="*/ 167 h 167"/>
                <a:gd name="T4" fmla="*/ 693 w 737"/>
                <a:gd name="T5" fmla="*/ 9 h 167"/>
                <a:gd name="T6" fmla="*/ 681 w 737"/>
                <a:gd name="T7" fmla="*/ 0 h 167"/>
                <a:gd name="T8" fmla="*/ 69 w 737"/>
                <a:gd name="T9" fmla="*/ 0 h 167"/>
                <a:gd name="T10" fmla="*/ 51 w 737"/>
                <a:gd name="T11" fmla="*/ 10 h 167"/>
                <a:gd name="T12" fmla="*/ 0 w 737"/>
                <a:gd name="T1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167">
                  <a:moveTo>
                    <a:pt x="0" y="167"/>
                  </a:moveTo>
                  <a:lnTo>
                    <a:pt x="737" y="167"/>
                  </a:lnTo>
                  <a:lnTo>
                    <a:pt x="693" y="9"/>
                  </a:lnTo>
                  <a:lnTo>
                    <a:pt x="681" y="0"/>
                  </a:lnTo>
                  <a:lnTo>
                    <a:pt x="69" y="0"/>
                  </a:lnTo>
                  <a:lnTo>
                    <a:pt x="51" y="10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chemeClr val="tx1"/>
            </a:solidFill>
            <a:ln w="635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2" name="AutoShape 32">
              <a:extLst>
                <a:ext uri="{FF2B5EF4-FFF2-40B4-BE49-F238E27FC236}">
                  <a16:creationId xmlns:a16="http://schemas.microsoft.com/office/drawing/2014/main" id="{9765383C-B0BD-119C-A832-0D9596FA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" y="1869"/>
              <a:ext cx="141" cy="294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3" name="AutoShape 33">
              <a:extLst>
                <a:ext uri="{FF2B5EF4-FFF2-40B4-BE49-F238E27FC236}">
                  <a16:creationId xmlns:a16="http://schemas.microsoft.com/office/drawing/2014/main" id="{D13B5B48-3933-C85C-B754-258D357AA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" y="1878"/>
              <a:ext cx="141" cy="294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4" name="AutoShape 34">
              <a:extLst>
                <a:ext uri="{FF2B5EF4-FFF2-40B4-BE49-F238E27FC236}">
                  <a16:creationId xmlns:a16="http://schemas.microsoft.com/office/drawing/2014/main" id="{7F5F0D4D-FCB4-59BD-764E-98FA8DCC4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9" y="1287"/>
              <a:ext cx="747" cy="800"/>
            </a:xfrm>
            <a:prstGeom prst="roundRect">
              <a:avLst>
                <a:gd name="adj" fmla="val 9505"/>
              </a:avLst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" name="AutoShape 35">
              <a:extLst>
                <a:ext uri="{FF2B5EF4-FFF2-40B4-BE49-F238E27FC236}">
                  <a16:creationId xmlns:a16="http://schemas.microsoft.com/office/drawing/2014/main" id="{5C2893B2-0106-5F6D-EB58-74B92386F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1370"/>
              <a:ext cx="617" cy="20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" name="AutoShape 36">
              <a:extLst>
                <a:ext uri="{FF2B5EF4-FFF2-40B4-BE49-F238E27FC236}">
                  <a16:creationId xmlns:a16="http://schemas.microsoft.com/office/drawing/2014/main" id="{1FA5A808-3638-1986-E5AD-2835382B7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340"/>
              <a:ext cx="59" cy="194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" name="AutoShape 37">
              <a:extLst>
                <a:ext uri="{FF2B5EF4-FFF2-40B4-BE49-F238E27FC236}">
                  <a16:creationId xmlns:a16="http://schemas.microsoft.com/office/drawing/2014/main" id="{45269FC4-0745-CD88-9AA9-4FF5F96BF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1361"/>
              <a:ext cx="59" cy="194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" name="AutoShape 38">
              <a:extLst>
                <a:ext uri="{FF2B5EF4-FFF2-40B4-BE49-F238E27FC236}">
                  <a16:creationId xmlns:a16="http://schemas.microsoft.com/office/drawing/2014/main" id="{970A230B-A83E-63ED-9BD2-3579C4D8F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" y="1869"/>
              <a:ext cx="141" cy="7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9" name="AutoShape 39">
              <a:extLst>
                <a:ext uri="{FF2B5EF4-FFF2-40B4-BE49-F238E27FC236}">
                  <a16:creationId xmlns:a16="http://schemas.microsoft.com/office/drawing/2014/main" id="{A608B06C-2962-9D0A-341A-9A37EA946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1884"/>
              <a:ext cx="141" cy="7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0" name="Line 40">
              <a:extLst>
                <a:ext uri="{FF2B5EF4-FFF2-40B4-BE49-F238E27FC236}">
                  <a16:creationId xmlns:a16="http://schemas.microsoft.com/office/drawing/2014/main" id="{9682CC88-55A2-89E0-192D-12A145D46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56" y="1099"/>
              <a:ext cx="29" cy="165"/>
            </a:xfrm>
            <a:prstGeom prst="line">
              <a:avLst/>
            </a:prstGeom>
            <a:noFill/>
            <a:ln w="635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1" name="Line 41">
              <a:extLst>
                <a:ext uri="{FF2B5EF4-FFF2-40B4-BE49-F238E27FC236}">
                  <a16:creationId xmlns:a16="http://schemas.microsoft.com/office/drawing/2014/main" id="{45C4683F-E608-838B-624A-55C1A95F6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7" y="1098"/>
              <a:ext cx="29" cy="165"/>
            </a:xfrm>
            <a:prstGeom prst="line">
              <a:avLst/>
            </a:prstGeom>
            <a:noFill/>
            <a:ln w="635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2" name="AutoShape 42">
              <a:extLst>
                <a:ext uri="{FF2B5EF4-FFF2-40B4-BE49-F238E27FC236}">
                  <a16:creationId xmlns:a16="http://schemas.microsoft.com/office/drawing/2014/main" id="{E05A1331-7541-37B5-0ACD-105277366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4" y="1875"/>
              <a:ext cx="247" cy="11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3" name="AutoShape 43">
              <a:extLst>
                <a:ext uri="{FF2B5EF4-FFF2-40B4-BE49-F238E27FC236}">
                  <a16:creationId xmlns:a16="http://schemas.microsoft.com/office/drawing/2014/main" id="{20ECB352-3316-3E00-B040-0E3D1E793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" y="1719"/>
              <a:ext cx="547" cy="11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4" name="Line 44">
              <a:extLst>
                <a:ext uri="{FF2B5EF4-FFF2-40B4-BE49-F238E27FC236}">
                  <a16:creationId xmlns:a16="http://schemas.microsoft.com/office/drawing/2014/main" id="{B9AABE2C-8587-BBFE-A029-6E6D3A6DA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4" y="1910"/>
              <a:ext cx="26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5" name="Line 45">
              <a:extLst>
                <a:ext uri="{FF2B5EF4-FFF2-40B4-BE49-F238E27FC236}">
                  <a16:creationId xmlns:a16="http://schemas.microsoft.com/office/drawing/2014/main" id="{3DE2AD0F-FE92-89A6-A002-8705B53E2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3" y="1935"/>
              <a:ext cx="26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" name="Line 46">
              <a:extLst>
                <a:ext uri="{FF2B5EF4-FFF2-40B4-BE49-F238E27FC236}">
                  <a16:creationId xmlns:a16="http://schemas.microsoft.com/office/drawing/2014/main" id="{E3365EA6-1901-40B8-79CA-07CC7DD0BE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9" y="1965"/>
              <a:ext cx="264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7" name="Line 47">
              <a:extLst>
                <a:ext uri="{FF2B5EF4-FFF2-40B4-BE49-F238E27FC236}">
                  <a16:creationId xmlns:a16="http://schemas.microsoft.com/office/drawing/2014/main" id="{3349D1F9-5A95-ECEF-E4AB-303B73DC4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68" y="1875"/>
              <a:ext cx="12" cy="112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8" name="Line 48">
              <a:extLst>
                <a:ext uri="{FF2B5EF4-FFF2-40B4-BE49-F238E27FC236}">
                  <a16:creationId xmlns:a16="http://schemas.microsoft.com/office/drawing/2014/main" id="{75313616-0111-D4AC-997D-B635564E0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" y="1876"/>
              <a:ext cx="12" cy="112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9" name="Line 49">
              <a:extLst>
                <a:ext uri="{FF2B5EF4-FFF2-40B4-BE49-F238E27FC236}">
                  <a16:creationId xmlns:a16="http://schemas.microsoft.com/office/drawing/2014/main" id="{DF1A2D67-A9F3-3733-128D-793AE2B0A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8" y="1102"/>
              <a:ext cx="0" cy="162"/>
            </a:xfrm>
            <a:prstGeom prst="line">
              <a:avLst/>
            </a:prstGeom>
            <a:noFill/>
            <a:ln w="635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0" name="Line 50">
              <a:extLst>
                <a:ext uri="{FF2B5EF4-FFF2-40B4-BE49-F238E27FC236}">
                  <a16:creationId xmlns:a16="http://schemas.microsoft.com/office/drawing/2014/main" id="{5FE78BA7-E473-44EF-4A38-AAB042821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9" y="1101"/>
              <a:ext cx="0" cy="162"/>
            </a:xfrm>
            <a:prstGeom prst="line">
              <a:avLst/>
            </a:prstGeom>
            <a:noFill/>
            <a:ln w="6350" cap="rnd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1" name="AutoShape 51">
              <a:extLst>
                <a:ext uri="{FF2B5EF4-FFF2-40B4-BE49-F238E27FC236}">
                  <a16:creationId xmlns:a16="http://schemas.microsoft.com/office/drawing/2014/main" id="{E58EDAA4-6A16-3DD0-7EA2-0FC2F8520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" y="2005"/>
              <a:ext cx="141" cy="5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" cap="rnd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2" name="Group 52">
            <a:extLst>
              <a:ext uri="{FF2B5EF4-FFF2-40B4-BE49-F238E27FC236}">
                <a16:creationId xmlns:a16="http://schemas.microsoft.com/office/drawing/2014/main" id="{302C3AD5-4188-B8D2-3DF9-7D9DA71FF049}"/>
              </a:ext>
            </a:extLst>
          </p:cNvPr>
          <p:cNvGrpSpPr>
            <a:grpSpLocks/>
          </p:cNvGrpSpPr>
          <p:nvPr/>
        </p:nvGrpSpPr>
        <p:grpSpPr bwMode="auto">
          <a:xfrm>
            <a:off x="5346804" y="3070555"/>
            <a:ext cx="4418013" cy="914400"/>
            <a:chOff x="1431" y="1991"/>
            <a:chExt cx="3856" cy="799"/>
          </a:xfrm>
        </p:grpSpPr>
        <p:grpSp>
          <p:nvGrpSpPr>
            <p:cNvPr id="263" name="Group 53">
              <a:extLst>
                <a:ext uri="{FF2B5EF4-FFF2-40B4-BE49-F238E27FC236}">
                  <a16:creationId xmlns:a16="http://schemas.microsoft.com/office/drawing/2014/main" id="{6C7C25AF-92C3-F0BF-CC53-45D31B175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2353"/>
              <a:ext cx="3852" cy="103"/>
              <a:chOff x="1431" y="2330"/>
              <a:chExt cx="3852" cy="103"/>
            </a:xfrm>
          </p:grpSpPr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id="{90290666-CA5E-19CD-D766-88CB654F4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330"/>
                <a:ext cx="3852" cy="103"/>
              </a:xfrm>
              <a:custGeom>
                <a:avLst/>
                <a:gdLst>
                  <a:gd name="T0" fmla="*/ 0 w 3852"/>
                  <a:gd name="T1" fmla="*/ 0 h 103"/>
                  <a:gd name="T2" fmla="*/ 3852 w 3852"/>
                  <a:gd name="T3" fmla="*/ 0 h 103"/>
                  <a:gd name="T4" fmla="*/ 3852 w 3852"/>
                  <a:gd name="T5" fmla="*/ 103 h 103"/>
                  <a:gd name="T6" fmla="*/ 929 w 3852"/>
                  <a:gd name="T7" fmla="*/ 103 h 103"/>
                  <a:gd name="T8" fmla="*/ 606 w 3852"/>
                  <a:gd name="T9" fmla="*/ 17 h 103"/>
                  <a:gd name="T10" fmla="*/ 35 w 3852"/>
                  <a:gd name="T11" fmla="*/ 17 h 103"/>
                  <a:gd name="T12" fmla="*/ 0 w 3852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52" h="103">
                    <a:moveTo>
                      <a:pt x="0" y="0"/>
                    </a:moveTo>
                    <a:lnTo>
                      <a:pt x="3852" y="0"/>
                    </a:lnTo>
                    <a:lnTo>
                      <a:pt x="3852" y="103"/>
                    </a:lnTo>
                    <a:lnTo>
                      <a:pt x="929" y="103"/>
                    </a:lnTo>
                    <a:lnTo>
                      <a:pt x="606" y="17"/>
                    </a:lnTo>
                    <a:lnTo>
                      <a:pt x="3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6" name="Rectangle 55">
                <a:extLst>
                  <a:ext uri="{FF2B5EF4-FFF2-40B4-BE49-F238E27FC236}">
                    <a16:creationId xmlns:a16="http://schemas.microsoft.com/office/drawing/2014/main" id="{597268B5-F571-902E-1BFB-D64ADBF7F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346"/>
                <a:ext cx="43" cy="43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4" name="Rectangle 56">
              <a:extLst>
                <a:ext uri="{FF2B5EF4-FFF2-40B4-BE49-F238E27FC236}">
                  <a16:creationId xmlns:a16="http://schemas.microsoft.com/office/drawing/2014/main" id="{CD641FA1-139B-1743-12E1-819433A1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" y="2297"/>
              <a:ext cx="3796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5" name="Rectangle 57">
              <a:extLst>
                <a:ext uri="{FF2B5EF4-FFF2-40B4-BE49-F238E27FC236}">
                  <a16:creationId xmlns:a16="http://schemas.microsoft.com/office/drawing/2014/main" id="{7E11DFAF-B731-AD07-42CC-5C2B4A01F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1991"/>
              <a:ext cx="56" cy="36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66" name="Group 58">
              <a:extLst>
                <a:ext uri="{FF2B5EF4-FFF2-40B4-BE49-F238E27FC236}">
                  <a16:creationId xmlns:a16="http://schemas.microsoft.com/office/drawing/2014/main" id="{F47B0C90-3720-92A1-7450-CADACF813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7" y="2354"/>
              <a:ext cx="87" cy="311"/>
              <a:chOff x="2270" y="2292"/>
              <a:chExt cx="87" cy="311"/>
            </a:xfrm>
          </p:grpSpPr>
          <p:sp>
            <p:nvSpPr>
              <p:cNvPr id="333" name="Rectangle 59">
                <a:extLst>
                  <a:ext uri="{FF2B5EF4-FFF2-40B4-BE49-F238E27FC236}">
                    <a16:creationId xmlns:a16="http://schemas.microsoft.com/office/drawing/2014/main" id="{6553A837-9823-1427-01FC-9053A372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2292"/>
                <a:ext cx="33" cy="254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4" name="Oval 60">
                <a:extLst>
                  <a:ext uri="{FF2B5EF4-FFF2-40B4-BE49-F238E27FC236}">
                    <a16:creationId xmlns:a16="http://schemas.microsoft.com/office/drawing/2014/main" id="{20CA620B-AFE8-AC8E-027D-CC8EDB966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516"/>
                <a:ext cx="87" cy="87"/>
              </a:xfrm>
              <a:prstGeom prst="ellipse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7" name="Rectangle 61">
              <a:extLst>
                <a:ext uri="{FF2B5EF4-FFF2-40B4-BE49-F238E27FC236}">
                  <a16:creationId xmlns:a16="http://schemas.microsoft.com/office/drawing/2014/main" id="{2ED764A8-32FF-E0FD-842B-4EF980C9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354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8" name="Rectangle 62">
              <a:extLst>
                <a:ext uri="{FF2B5EF4-FFF2-40B4-BE49-F238E27FC236}">
                  <a16:creationId xmlns:a16="http://schemas.microsoft.com/office/drawing/2014/main" id="{CBE138FE-02D8-385B-3D56-A472D9791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8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9" name="Rectangle 63">
              <a:extLst>
                <a:ext uri="{FF2B5EF4-FFF2-40B4-BE49-F238E27FC236}">
                  <a16:creationId xmlns:a16="http://schemas.microsoft.com/office/drawing/2014/main" id="{BBA626F5-1376-4EEF-1069-2DA814740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459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0" name="Rectangle 64">
              <a:extLst>
                <a:ext uri="{FF2B5EF4-FFF2-40B4-BE49-F238E27FC236}">
                  <a16:creationId xmlns:a16="http://schemas.microsoft.com/office/drawing/2014/main" id="{522959C1-60FD-A573-103B-5D35A0735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1" name="Rectangle 65">
              <a:extLst>
                <a:ext uri="{FF2B5EF4-FFF2-40B4-BE49-F238E27FC236}">
                  <a16:creationId xmlns:a16="http://schemas.microsoft.com/office/drawing/2014/main" id="{41B67241-42A1-C358-7B72-A8DEBFAA8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2" name="Rectangle 66">
              <a:extLst>
                <a:ext uri="{FF2B5EF4-FFF2-40B4-BE49-F238E27FC236}">
                  <a16:creationId xmlns:a16="http://schemas.microsoft.com/office/drawing/2014/main" id="{96A5B998-9954-BB60-0340-5E1DEDD31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" y="2459"/>
              <a:ext cx="27" cy="153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73" name="Group 67">
              <a:extLst>
                <a:ext uri="{FF2B5EF4-FFF2-40B4-BE49-F238E27FC236}">
                  <a16:creationId xmlns:a16="http://schemas.microsoft.com/office/drawing/2014/main" id="{098073A3-15E3-90C7-060D-B770D4199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" y="2424"/>
              <a:ext cx="336" cy="336"/>
              <a:chOff x="590" y="2424"/>
              <a:chExt cx="336" cy="336"/>
            </a:xfrm>
          </p:grpSpPr>
          <p:sp>
            <p:nvSpPr>
              <p:cNvPr id="315" name="Oval 68">
                <a:extLst>
                  <a:ext uri="{FF2B5EF4-FFF2-40B4-BE49-F238E27FC236}">
                    <a16:creationId xmlns:a16="http://schemas.microsoft.com/office/drawing/2014/main" id="{6331ACF0-2CE4-3379-DB83-493C500E1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316" name="Group 69">
                <a:extLst>
                  <a:ext uri="{FF2B5EF4-FFF2-40B4-BE49-F238E27FC236}">
                    <a16:creationId xmlns:a16="http://schemas.microsoft.com/office/drawing/2014/main" id="{12FE350C-026B-0484-ECAB-F56B59142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317" name="Oval 70">
                  <a:extLst>
                    <a:ext uri="{FF2B5EF4-FFF2-40B4-BE49-F238E27FC236}">
                      <a16:creationId xmlns:a16="http://schemas.microsoft.com/office/drawing/2014/main" id="{E3B93CB0-10B9-1579-23FA-F5E2EE17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18" name="Group 71">
                  <a:extLst>
                    <a:ext uri="{FF2B5EF4-FFF2-40B4-BE49-F238E27FC236}">
                      <a16:creationId xmlns:a16="http://schemas.microsoft.com/office/drawing/2014/main" id="{60E64B8C-DFC2-13E9-9E19-65232C3317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19" name="Oval 72">
                    <a:extLst>
                      <a:ext uri="{FF2B5EF4-FFF2-40B4-BE49-F238E27FC236}">
                        <a16:creationId xmlns:a16="http://schemas.microsoft.com/office/drawing/2014/main" id="{05A52F8D-E91F-6B9A-2FBC-92887A4EB3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0" name="Oval 73">
                    <a:extLst>
                      <a:ext uri="{FF2B5EF4-FFF2-40B4-BE49-F238E27FC236}">
                        <a16:creationId xmlns:a16="http://schemas.microsoft.com/office/drawing/2014/main" id="{A932A148-157F-4138-7D1F-15786B3127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1" name="Oval 74">
                    <a:extLst>
                      <a:ext uri="{FF2B5EF4-FFF2-40B4-BE49-F238E27FC236}">
                        <a16:creationId xmlns:a16="http://schemas.microsoft.com/office/drawing/2014/main" id="{A09E507F-02CD-0236-7BEE-F85813B80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2" name="Oval 75">
                    <a:extLst>
                      <a:ext uri="{FF2B5EF4-FFF2-40B4-BE49-F238E27FC236}">
                        <a16:creationId xmlns:a16="http://schemas.microsoft.com/office/drawing/2014/main" id="{35FBB5FA-1EF4-26AD-08EA-69324BE1EE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3" name="Oval 76">
                    <a:extLst>
                      <a:ext uri="{FF2B5EF4-FFF2-40B4-BE49-F238E27FC236}">
                        <a16:creationId xmlns:a16="http://schemas.microsoft.com/office/drawing/2014/main" id="{CC09532B-7B49-34FA-D065-218824A6AC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4" name="Oval 77">
                    <a:extLst>
                      <a:ext uri="{FF2B5EF4-FFF2-40B4-BE49-F238E27FC236}">
                        <a16:creationId xmlns:a16="http://schemas.microsoft.com/office/drawing/2014/main" id="{4DB30EC1-A1AF-77A9-BA76-3312531FF2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5" name="Oval 78">
                    <a:extLst>
                      <a:ext uri="{FF2B5EF4-FFF2-40B4-BE49-F238E27FC236}">
                        <a16:creationId xmlns:a16="http://schemas.microsoft.com/office/drawing/2014/main" id="{7E617A91-AF2B-9801-0D11-8CDD9B4A35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6" name="Oval 79">
                    <a:extLst>
                      <a:ext uri="{FF2B5EF4-FFF2-40B4-BE49-F238E27FC236}">
                        <a16:creationId xmlns:a16="http://schemas.microsoft.com/office/drawing/2014/main" id="{B9A86CAD-AB0D-7F4F-1F44-492D0FFC25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7" name="Oval 80">
                    <a:extLst>
                      <a:ext uri="{FF2B5EF4-FFF2-40B4-BE49-F238E27FC236}">
                        <a16:creationId xmlns:a16="http://schemas.microsoft.com/office/drawing/2014/main" id="{A359E3F8-2A76-9235-8174-4B1237DD6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8" name="Oval 81">
                    <a:extLst>
                      <a:ext uri="{FF2B5EF4-FFF2-40B4-BE49-F238E27FC236}">
                        <a16:creationId xmlns:a16="http://schemas.microsoft.com/office/drawing/2014/main" id="{DE55B532-EFE9-09AF-D79A-116A8E7D1A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9" name="Oval 82">
                    <a:extLst>
                      <a:ext uri="{FF2B5EF4-FFF2-40B4-BE49-F238E27FC236}">
                        <a16:creationId xmlns:a16="http://schemas.microsoft.com/office/drawing/2014/main" id="{B6C7AEE7-3E3B-36DF-98B4-34B882CE2A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0" name="Oval 83">
                    <a:extLst>
                      <a:ext uri="{FF2B5EF4-FFF2-40B4-BE49-F238E27FC236}">
                        <a16:creationId xmlns:a16="http://schemas.microsoft.com/office/drawing/2014/main" id="{0CBB5CD3-4334-349E-6B3E-45E4D67C62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1" name="Oval 84">
                    <a:extLst>
                      <a:ext uri="{FF2B5EF4-FFF2-40B4-BE49-F238E27FC236}">
                        <a16:creationId xmlns:a16="http://schemas.microsoft.com/office/drawing/2014/main" id="{F3DCB925-39C2-EC08-F637-EDBDDA32E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2" name="Oval 85">
                    <a:extLst>
                      <a:ext uri="{FF2B5EF4-FFF2-40B4-BE49-F238E27FC236}">
                        <a16:creationId xmlns:a16="http://schemas.microsoft.com/office/drawing/2014/main" id="{9273B931-2376-C1A6-99F6-37F3C0E67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4" name="Group 86">
              <a:extLst>
                <a:ext uri="{FF2B5EF4-FFF2-40B4-BE49-F238E27FC236}">
                  <a16:creationId xmlns:a16="http://schemas.microsoft.com/office/drawing/2014/main" id="{664EC756-F17A-565E-E7B1-64CF35382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7" y="2424"/>
              <a:ext cx="336" cy="336"/>
              <a:chOff x="590" y="2424"/>
              <a:chExt cx="336" cy="336"/>
            </a:xfrm>
          </p:grpSpPr>
          <p:sp>
            <p:nvSpPr>
              <p:cNvPr id="297" name="Oval 87">
                <a:extLst>
                  <a:ext uri="{FF2B5EF4-FFF2-40B4-BE49-F238E27FC236}">
                    <a16:creationId xmlns:a16="http://schemas.microsoft.com/office/drawing/2014/main" id="{1DD519E5-AD1A-7126-A84E-19561B171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98" name="Group 88">
                <a:extLst>
                  <a:ext uri="{FF2B5EF4-FFF2-40B4-BE49-F238E27FC236}">
                    <a16:creationId xmlns:a16="http://schemas.microsoft.com/office/drawing/2014/main" id="{CA8D3086-5684-BBBB-8153-B279736B3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99" name="Oval 89">
                  <a:extLst>
                    <a:ext uri="{FF2B5EF4-FFF2-40B4-BE49-F238E27FC236}">
                      <a16:creationId xmlns:a16="http://schemas.microsoft.com/office/drawing/2014/main" id="{A1634DA5-7F50-8393-2F0B-F179204DC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00" name="Group 90">
                  <a:extLst>
                    <a:ext uri="{FF2B5EF4-FFF2-40B4-BE49-F238E27FC236}">
                      <a16:creationId xmlns:a16="http://schemas.microsoft.com/office/drawing/2014/main" id="{023BD882-5CDE-7972-2B40-8DB8D5104D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01" name="Oval 91">
                    <a:extLst>
                      <a:ext uri="{FF2B5EF4-FFF2-40B4-BE49-F238E27FC236}">
                        <a16:creationId xmlns:a16="http://schemas.microsoft.com/office/drawing/2014/main" id="{E6DE2EF5-5D70-9860-0A67-72638FF458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2" name="Oval 92">
                    <a:extLst>
                      <a:ext uri="{FF2B5EF4-FFF2-40B4-BE49-F238E27FC236}">
                        <a16:creationId xmlns:a16="http://schemas.microsoft.com/office/drawing/2014/main" id="{651A548F-D3EE-E32B-E11B-91C916F8D0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3" name="Oval 93">
                    <a:extLst>
                      <a:ext uri="{FF2B5EF4-FFF2-40B4-BE49-F238E27FC236}">
                        <a16:creationId xmlns:a16="http://schemas.microsoft.com/office/drawing/2014/main" id="{FAF3F2ED-37D1-902D-DC37-CA216ACF9F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4" name="Oval 94">
                    <a:extLst>
                      <a:ext uri="{FF2B5EF4-FFF2-40B4-BE49-F238E27FC236}">
                        <a16:creationId xmlns:a16="http://schemas.microsoft.com/office/drawing/2014/main" id="{5EAF1FAF-7487-1FB9-21EA-8B64C3ED7A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5" name="Oval 95">
                    <a:extLst>
                      <a:ext uri="{FF2B5EF4-FFF2-40B4-BE49-F238E27FC236}">
                        <a16:creationId xmlns:a16="http://schemas.microsoft.com/office/drawing/2014/main" id="{24419939-2BC1-4E3A-C62B-DCC727D0F7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6" name="Oval 96">
                    <a:extLst>
                      <a:ext uri="{FF2B5EF4-FFF2-40B4-BE49-F238E27FC236}">
                        <a16:creationId xmlns:a16="http://schemas.microsoft.com/office/drawing/2014/main" id="{6EB84497-0D8F-2346-9CAA-070EF31522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7" name="Oval 97">
                    <a:extLst>
                      <a:ext uri="{FF2B5EF4-FFF2-40B4-BE49-F238E27FC236}">
                        <a16:creationId xmlns:a16="http://schemas.microsoft.com/office/drawing/2014/main" id="{56100877-748E-B092-51FA-8749A9D153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8" name="Oval 98">
                    <a:extLst>
                      <a:ext uri="{FF2B5EF4-FFF2-40B4-BE49-F238E27FC236}">
                        <a16:creationId xmlns:a16="http://schemas.microsoft.com/office/drawing/2014/main" id="{BCB48204-DEE3-768D-C9BF-A5C8CAFE4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9" name="Oval 99">
                    <a:extLst>
                      <a:ext uri="{FF2B5EF4-FFF2-40B4-BE49-F238E27FC236}">
                        <a16:creationId xmlns:a16="http://schemas.microsoft.com/office/drawing/2014/main" id="{D4D12C6B-7CCB-F657-F273-E3A7ADD8E5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0" name="Oval 100">
                    <a:extLst>
                      <a:ext uri="{FF2B5EF4-FFF2-40B4-BE49-F238E27FC236}">
                        <a16:creationId xmlns:a16="http://schemas.microsoft.com/office/drawing/2014/main" id="{06DC5983-6D9E-B161-B91C-90FAF96C11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1" name="Oval 101">
                    <a:extLst>
                      <a:ext uri="{FF2B5EF4-FFF2-40B4-BE49-F238E27FC236}">
                        <a16:creationId xmlns:a16="http://schemas.microsoft.com/office/drawing/2014/main" id="{16273B3D-09E9-EB95-83A3-F935A6FD35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2" name="Oval 102">
                    <a:extLst>
                      <a:ext uri="{FF2B5EF4-FFF2-40B4-BE49-F238E27FC236}">
                        <a16:creationId xmlns:a16="http://schemas.microsoft.com/office/drawing/2014/main" id="{8FD42CCD-E4DD-B3AE-B0CC-63D6435CB8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3" name="Oval 103">
                    <a:extLst>
                      <a:ext uri="{FF2B5EF4-FFF2-40B4-BE49-F238E27FC236}">
                        <a16:creationId xmlns:a16="http://schemas.microsoft.com/office/drawing/2014/main" id="{279F1665-F9AD-BB33-54F0-CFACE50881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4" name="Oval 104">
                    <a:extLst>
                      <a:ext uri="{FF2B5EF4-FFF2-40B4-BE49-F238E27FC236}">
                        <a16:creationId xmlns:a16="http://schemas.microsoft.com/office/drawing/2014/main" id="{DB04037F-DC39-285C-2420-C49ABC0749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5" name="Group 105">
              <a:extLst>
                <a:ext uri="{FF2B5EF4-FFF2-40B4-BE49-F238E27FC236}">
                  <a16:creationId xmlns:a16="http://schemas.microsoft.com/office/drawing/2014/main" id="{03E47DE9-4277-9A12-A31F-29AB4331A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2" y="2424"/>
              <a:ext cx="336" cy="336"/>
              <a:chOff x="590" y="2424"/>
              <a:chExt cx="336" cy="336"/>
            </a:xfrm>
          </p:grpSpPr>
          <p:sp>
            <p:nvSpPr>
              <p:cNvPr id="279" name="Oval 106">
                <a:extLst>
                  <a:ext uri="{FF2B5EF4-FFF2-40B4-BE49-F238E27FC236}">
                    <a16:creationId xmlns:a16="http://schemas.microsoft.com/office/drawing/2014/main" id="{87019845-DC34-22BD-FB9E-527CB1466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80" name="Group 107">
                <a:extLst>
                  <a:ext uri="{FF2B5EF4-FFF2-40B4-BE49-F238E27FC236}">
                    <a16:creationId xmlns:a16="http://schemas.microsoft.com/office/drawing/2014/main" id="{B32B6170-A32E-4463-3483-6E387A7525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81" name="Oval 108">
                  <a:extLst>
                    <a:ext uri="{FF2B5EF4-FFF2-40B4-BE49-F238E27FC236}">
                      <a16:creationId xmlns:a16="http://schemas.microsoft.com/office/drawing/2014/main" id="{F5D06C0C-C007-FCAB-824F-D6B7DCA1C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82" name="Group 109">
                  <a:extLst>
                    <a:ext uri="{FF2B5EF4-FFF2-40B4-BE49-F238E27FC236}">
                      <a16:creationId xmlns:a16="http://schemas.microsoft.com/office/drawing/2014/main" id="{754770FC-8FB8-330A-3439-5B02415B32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283" name="Oval 110">
                    <a:extLst>
                      <a:ext uri="{FF2B5EF4-FFF2-40B4-BE49-F238E27FC236}">
                        <a16:creationId xmlns:a16="http://schemas.microsoft.com/office/drawing/2014/main" id="{959FC3F7-A208-7FB7-6E16-4C2C82D00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4" name="Oval 111">
                    <a:extLst>
                      <a:ext uri="{FF2B5EF4-FFF2-40B4-BE49-F238E27FC236}">
                        <a16:creationId xmlns:a16="http://schemas.microsoft.com/office/drawing/2014/main" id="{BA0D1789-61C8-D5BB-29C0-4E868846A3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5" name="Oval 112">
                    <a:extLst>
                      <a:ext uri="{FF2B5EF4-FFF2-40B4-BE49-F238E27FC236}">
                        <a16:creationId xmlns:a16="http://schemas.microsoft.com/office/drawing/2014/main" id="{71356059-5F81-874B-2DE6-6303BCEAEE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6" name="Oval 113">
                    <a:extLst>
                      <a:ext uri="{FF2B5EF4-FFF2-40B4-BE49-F238E27FC236}">
                        <a16:creationId xmlns:a16="http://schemas.microsoft.com/office/drawing/2014/main" id="{26D86079-BF72-241C-51B5-79517B0CA1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7" name="Oval 114">
                    <a:extLst>
                      <a:ext uri="{FF2B5EF4-FFF2-40B4-BE49-F238E27FC236}">
                        <a16:creationId xmlns:a16="http://schemas.microsoft.com/office/drawing/2014/main" id="{8578F195-4682-C61C-3A91-78BCD94837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8" name="Oval 115">
                    <a:extLst>
                      <a:ext uri="{FF2B5EF4-FFF2-40B4-BE49-F238E27FC236}">
                        <a16:creationId xmlns:a16="http://schemas.microsoft.com/office/drawing/2014/main" id="{FF6F7FBA-D1BB-EDF3-1715-D1720B17DE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9" name="Oval 116">
                    <a:extLst>
                      <a:ext uri="{FF2B5EF4-FFF2-40B4-BE49-F238E27FC236}">
                        <a16:creationId xmlns:a16="http://schemas.microsoft.com/office/drawing/2014/main" id="{E1E8DF94-3E14-B299-AFD4-C163FA8756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0" name="Oval 117">
                    <a:extLst>
                      <a:ext uri="{FF2B5EF4-FFF2-40B4-BE49-F238E27FC236}">
                        <a16:creationId xmlns:a16="http://schemas.microsoft.com/office/drawing/2014/main" id="{07E55E88-7C8F-F5B2-A2DD-443F507198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1" name="Oval 118">
                    <a:extLst>
                      <a:ext uri="{FF2B5EF4-FFF2-40B4-BE49-F238E27FC236}">
                        <a16:creationId xmlns:a16="http://schemas.microsoft.com/office/drawing/2014/main" id="{75B59A1A-4BD8-477B-CA5C-349B684D5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2" name="Oval 119">
                    <a:extLst>
                      <a:ext uri="{FF2B5EF4-FFF2-40B4-BE49-F238E27FC236}">
                        <a16:creationId xmlns:a16="http://schemas.microsoft.com/office/drawing/2014/main" id="{0E259D2C-85AD-A8BE-9F93-2BA8D42289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3" name="Oval 120">
                    <a:extLst>
                      <a:ext uri="{FF2B5EF4-FFF2-40B4-BE49-F238E27FC236}">
                        <a16:creationId xmlns:a16="http://schemas.microsoft.com/office/drawing/2014/main" id="{C56AB9EF-9B20-4D2F-9DF2-73AFC9A72D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4" name="Oval 121">
                    <a:extLst>
                      <a:ext uri="{FF2B5EF4-FFF2-40B4-BE49-F238E27FC236}">
                        <a16:creationId xmlns:a16="http://schemas.microsoft.com/office/drawing/2014/main" id="{EDA756D6-EF76-288D-8CCD-DCB3945741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5" name="Oval 122">
                    <a:extLst>
                      <a:ext uri="{FF2B5EF4-FFF2-40B4-BE49-F238E27FC236}">
                        <a16:creationId xmlns:a16="http://schemas.microsoft.com/office/drawing/2014/main" id="{93D1793F-87AB-ADF8-589D-C5CD6DFC3F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6" name="Oval 123">
                    <a:extLst>
                      <a:ext uri="{FF2B5EF4-FFF2-40B4-BE49-F238E27FC236}">
                        <a16:creationId xmlns:a16="http://schemas.microsoft.com/office/drawing/2014/main" id="{412D1FF6-3785-0C0C-79CE-0E7EAE5E22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76" name="AutoShape 124">
              <a:extLst>
                <a:ext uri="{FF2B5EF4-FFF2-40B4-BE49-F238E27FC236}">
                  <a16:creationId xmlns:a16="http://schemas.microsoft.com/office/drawing/2014/main" id="{E1D155F3-0F8C-D745-2573-8184D336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7" name="AutoShape 125">
              <a:extLst>
                <a:ext uri="{FF2B5EF4-FFF2-40B4-BE49-F238E27FC236}">
                  <a16:creationId xmlns:a16="http://schemas.microsoft.com/office/drawing/2014/main" id="{3246F61F-B36A-4439-4108-C2E46EF1A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8" name="AutoShape 126">
              <a:extLst>
                <a:ext uri="{FF2B5EF4-FFF2-40B4-BE49-F238E27FC236}">
                  <a16:creationId xmlns:a16="http://schemas.microsoft.com/office/drawing/2014/main" id="{5C6F9EA7-A400-FEAE-63D7-4A3626A04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37" name="AutoShape 247">
            <a:extLst>
              <a:ext uri="{FF2B5EF4-FFF2-40B4-BE49-F238E27FC236}">
                <a16:creationId xmlns:a16="http://schemas.microsoft.com/office/drawing/2014/main" id="{5FC55151-47D0-B1B0-ABD0-071D851B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890" y="1551193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" name="Group 249">
            <a:extLst>
              <a:ext uri="{FF2B5EF4-FFF2-40B4-BE49-F238E27FC236}">
                <a16:creationId xmlns:a16="http://schemas.microsoft.com/office/drawing/2014/main" id="{51E173E0-0D77-BB47-88CB-5E3C66774FF3}"/>
              </a:ext>
            </a:extLst>
          </p:cNvPr>
          <p:cNvGrpSpPr>
            <a:grpSpLocks/>
          </p:cNvGrpSpPr>
          <p:nvPr/>
        </p:nvGrpSpPr>
        <p:grpSpPr bwMode="auto">
          <a:xfrm>
            <a:off x="7804529" y="5658527"/>
            <a:ext cx="1101725" cy="587375"/>
            <a:chOff x="4224" y="2068"/>
            <a:chExt cx="1165" cy="640"/>
          </a:xfrm>
        </p:grpSpPr>
        <p:sp>
          <p:nvSpPr>
            <p:cNvPr id="339" name="Rectangle 250">
              <a:extLst>
                <a:ext uri="{FF2B5EF4-FFF2-40B4-BE49-F238E27FC236}">
                  <a16:creationId xmlns:a16="http://schemas.microsoft.com/office/drawing/2014/main" id="{E0B0D660-9E45-49D2-C053-5FB6A40D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0" name="Rectangle 251">
              <a:extLst>
                <a:ext uri="{FF2B5EF4-FFF2-40B4-BE49-F238E27FC236}">
                  <a16:creationId xmlns:a16="http://schemas.microsoft.com/office/drawing/2014/main" id="{BB8131E1-2DD9-C058-2B81-C1DA3F2C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" name="Freeform 252">
              <a:extLst>
                <a:ext uri="{FF2B5EF4-FFF2-40B4-BE49-F238E27FC236}">
                  <a16:creationId xmlns:a16="http://schemas.microsoft.com/office/drawing/2014/main" id="{03350912-E656-CE8B-8B92-6C20D4CDC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2" name="Rectangle 253">
              <a:extLst>
                <a:ext uri="{FF2B5EF4-FFF2-40B4-BE49-F238E27FC236}">
                  <a16:creationId xmlns:a16="http://schemas.microsoft.com/office/drawing/2014/main" id="{A8121452-904E-5770-5A31-A25AEA36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3" name="Freeform 254">
              <a:extLst>
                <a:ext uri="{FF2B5EF4-FFF2-40B4-BE49-F238E27FC236}">
                  <a16:creationId xmlns:a16="http://schemas.microsoft.com/office/drawing/2014/main" id="{95987656-D48C-3AFD-E63D-00F382ADB4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Freeform 255">
              <a:extLst>
                <a:ext uri="{FF2B5EF4-FFF2-40B4-BE49-F238E27FC236}">
                  <a16:creationId xmlns:a16="http://schemas.microsoft.com/office/drawing/2014/main" id="{4C2A4FE5-E651-CD19-E480-18D2D7D73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Rectangle 256">
              <a:extLst>
                <a:ext uri="{FF2B5EF4-FFF2-40B4-BE49-F238E27FC236}">
                  <a16:creationId xmlns:a16="http://schemas.microsoft.com/office/drawing/2014/main" id="{CB4BDDFD-7310-6A7C-EF8E-9A9C23616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Freeform 257">
              <a:extLst>
                <a:ext uri="{FF2B5EF4-FFF2-40B4-BE49-F238E27FC236}">
                  <a16:creationId xmlns:a16="http://schemas.microsoft.com/office/drawing/2014/main" id="{D979AD96-3921-0330-7597-25377A08C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Rectangle 258">
              <a:extLst>
                <a:ext uri="{FF2B5EF4-FFF2-40B4-BE49-F238E27FC236}">
                  <a16:creationId xmlns:a16="http://schemas.microsoft.com/office/drawing/2014/main" id="{51D38321-0C06-8285-9FC1-6DDCFC452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8" name="Rectangle 259">
              <a:extLst>
                <a:ext uri="{FF2B5EF4-FFF2-40B4-BE49-F238E27FC236}">
                  <a16:creationId xmlns:a16="http://schemas.microsoft.com/office/drawing/2014/main" id="{D7485256-2E1C-6CE2-E2D4-4C8885602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9" name="Rectangle 260">
              <a:extLst>
                <a:ext uri="{FF2B5EF4-FFF2-40B4-BE49-F238E27FC236}">
                  <a16:creationId xmlns:a16="http://schemas.microsoft.com/office/drawing/2014/main" id="{E5FE60E6-CFA9-6CA4-F284-EC0E2A62B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0" name="Rectangle 261">
              <a:extLst>
                <a:ext uri="{FF2B5EF4-FFF2-40B4-BE49-F238E27FC236}">
                  <a16:creationId xmlns:a16="http://schemas.microsoft.com/office/drawing/2014/main" id="{A0F02F7A-5412-9F40-CC8F-0B24CBFFCB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1" name="Oval 262">
              <a:extLst>
                <a:ext uri="{FF2B5EF4-FFF2-40B4-BE49-F238E27FC236}">
                  <a16:creationId xmlns:a16="http://schemas.microsoft.com/office/drawing/2014/main" id="{BB2029D6-AF22-EEB9-3D9D-4D8749B0A6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Oval 263">
              <a:extLst>
                <a:ext uri="{FF2B5EF4-FFF2-40B4-BE49-F238E27FC236}">
                  <a16:creationId xmlns:a16="http://schemas.microsoft.com/office/drawing/2014/main" id="{CB22FC47-8AC4-190E-BDAD-F411D02A76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Oval 264">
              <a:extLst>
                <a:ext uri="{FF2B5EF4-FFF2-40B4-BE49-F238E27FC236}">
                  <a16:creationId xmlns:a16="http://schemas.microsoft.com/office/drawing/2014/main" id="{CB2430BE-5EBB-1F8B-023A-18CC87E7CF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Rectangle 265">
              <a:extLst>
                <a:ext uri="{FF2B5EF4-FFF2-40B4-BE49-F238E27FC236}">
                  <a16:creationId xmlns:a16="http://schemas.microsoft.com/office/drawing/2014/main" id="{0BC6508B-AD2C-E43B-3E6E-F5AD04A9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5" name="Oval 266">
              <a:extLst>
                <a:ext uri="{FF2B5EF4-FFF2-40B4-BE49-F238E27FC236}">
                  <a16:creationId xmlns:a16="http://schemas.microsoft.com/office/drawing/2014/main" id="{D3DBAD51-FDAA-707B-BAAC-CE7C6722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Oval 267">
              <a:extLst>
                <a:ext uri="{FF2B5EF4-FFF2-40B4-BE49-F238E27FC236}">
                  <a16:creationId xmlns:a16="http://schemas.microsoft.com/office/drawing/2014/main" id="{8A236490-BFE6-0AF4-9C57-762BE2806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Oval 268">
              <a:extLst>
                <a:ext uri="{FF2B5EF4-FFF2-40B4-BE49-F238E27FC236}">
                  <a16:creationId xmlns:a16="http://schemas.microsoft.com/office/drawing/2014/main" id="{33A63D74-FD31-3E33-814D-53EBE6E3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Rectangle 269">
              <a:extLst>
                <a:ext uri="{FF2B5EF4-FFF2-40B4-BE49-F238E27FC236}">
                  <a16:creationId xmlns:a16="http://schemas.microsoft.com/office/drawing/2014/main" id="{32FD02CB-121D-C77D-E4D3-8E773312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9" name="Line 270">
              <a:extLst>
                <a:ext uri="{FF2B5EF4-FFF2-40B4-BE49-F238E27FC236}">
                  <a16:creationId xmlns:a16="http://schemas.microsoft.com/office/drawing/2014/main" id="{0398F3AC-D3E1-09F2-005D-089E8A6A3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0" name="Line 271">
              <a:extLst>
                <a:ext uri="{FF2B5EF4-FFF2-40B4-BE49-F238E27FC236}">
                  <a16:creationId xmlns:a16="http://schemas.microsoft.com/office/drawing/2014/main" id="{91FE5141-7F2C-7CA6-5A7F-9FBB0F8B8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grpSp>
        <p:nvGrpSpPr>
          <p:cNvPr id="361" name="Group 272">
            <a:extLst>
              <a:ext uri="{FF2B5EF4-FFF2-40B4-BE49-F238E27FC236}">
                <a16:creationId xmlns:a16="http://schemas.microsoft.com/office/drawing/2014/main" id="{89BA3F8E-D65E-BBB3-AF72-8C33065FC49C}"/>
              </a:ext>
            </a:extLst>
          </p:cNvPr>
          <p:cNvGrpSpPr>
            <a:grpSpLocks/>
          </p:cNvGrpSpPr>
          <p:nvPr/>
        </p:nvGrpSpPr>
        <p:grpSpPr bwMode="auto">
          <a:xfrm>
            <a:off x="5921516" y="5679486"/>
            <a:ext cx="1101725" cy="587375"/>
            <a:chOff x="4224" y="2068"/>
            <a:chExt cx="1165" cy="640"/>
          </a:xfrm>
        </p:grpSpPr>
        <p:sp>
          <p:nvSpPr>
            <p:cNvPr id="362" name="Rectangle 273">
              <a:extLst>
                <a:ext uri="{FF2B5EF4-FFF2-40B4-BE49-F238E27FC236}">
                  <a16:creationId xmlns:a16="http://schemas.microsoft.com/office/drawing/2014/main" id="{504B1698-1571-65B4-C2C2-A68367B6E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3" name="Rectangle 274">
              <a:extLst>
                <a:ext uri="{FF2B5EF4-FFF2-40B4-BE49-F238E27FC236}">
                  <a16:creationId xmlns:a16="http://schemas.microsoft.com/office/drawing/2014/main" id="{A2C97E9A-488F-10B3-09F2-335C6196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4" name="Freeform 275">
              <a:extLst>
                <a:ext uri="{FF2B5EF4-FFF2-40B4-BE49-F238E27FC236}">
                  <a16:creationId xmlns:a16="http://schemas.microsoft.com/office/drawing/2014/main" id="{73F252E1-39F4-1DBD-804F-0AEDB564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Rectangle 276">
              <a:extLst>
                <a:ext uri="{FF2B5EF4-FFF2-40B4-BE49-F238E27FC236}">
                  <a16:creationId xmlns:a16="http://schemas.microsoft.com/office/drawing/2014/main" id="{5C47DEDD-A774-B477-3285-25E46080E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Freeform 277">
              <a:extLst>
                <a:ext uri="{FF2B5EF4-FFF2-40B4-BE49-F238E27FC236}">
                  <a16:creationId xmlns:a16="http://schemas.microsoft.com/office/drawing/2014/main" id="{0B7D8968-2551-5404-23A3-6DC68D12FF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Freeform 278">
              <a:extLst>
                <a:ext uri="{FF2B5EF4-FFF2-40B4-BE49-F238E27FC236}">
                  <a16:creationId xmlns:a16="http://schemas.microsoft.com/office/drawing/2014/main" id="{70E2DBFA-658C-0150-9816-1DA7E0DE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Rectangle 279">
              <a:extLst>
                <a:ext uri="{FF2B5EF4-FFF2-40B4-BE49-F238E27FC236}">
                  <a16:creationId xmlns:a16="http://schemas.microsoft.com/office/drawing/2014/main" id="{958AA0AE-0217-B51E-1903-48EDD60BF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Freeform 280">
              <a:extLst>
                <a:ext uri="{FF2B5EF4-FFF2-40B4-BE49-F238E27FC236}">
                  <a16:creationId xmlns:a16="http://schemas.microsoft.com/office/drawing/2014/main" id="{B2E4F6A6-FDFD-954A-AD13-837E996B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Rectangle 281">
              <a:extLst>
                <a:ext uri="{FF2B5EF4-FFF2-40B4-BE49-F238E27FC236}">
                  <a16:creationId xmlns:a16="http://schemas.microsoft.com/office/drawing/2014/main" id="{3709C3F8-4CA0-D1DF-DD49-1AB6428FF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1" name="Rectangle 282">
              <a:extLst>
                <a:ext uri="{FF2B5EF4-FFF2-40B4-BE49-F238E27FC236}">
                  <a16:creationId xmlns:a16="http://schemas.microsoft.com/office/drawing/2014/main" id="{8DE7AC79-14C4-5788-DDEE-3E69202AC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2" name="Rectangle 283">
              <a:extLst>
                <a:ext uri="{FF2B5EF4-FFF2-40B4-BE49-F238E27FC236}">
                  <a16:creationId xmlns:a16="http://schemas.microsoft.com/office/drawing/2014/main" id="{D307A44C-725E-EA09-B222-AA4612C15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3" name="Rectangle 284">
              <a:extLst>
                <a:ext uri="{FF2B5EF4-FFF2-40B4-BE49-F238E27FC236}">
                  <a16:creationId xmlns:a16="http://schemas.microsoft.com/office/drawing/2014/main" id="{2AB0BFC6-CD04-9500-2B32-3218D0FF18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4" name="Oval 285">
              <a:extLst>
                <a:ext uri="{FF2B5EF4-FFF2-40B4-BE49-F238E27FC236}">
                  <a16:creationId xmlns:a16="http://schemas.microsoft.com/office/drawing/2014/main" id="{A4C7660B-21FD-BC6B-96B6-C8366AEFE3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Oval 286">
              <a:extLst>
                <a:ext uri="{FF2B5EF4-FFF2-40B4-BE49-F238E27FC236}">
                  <a16:creationId xmlns:a16="http://schemas.microsoft.com/office/drawing/2014/main" id="{D73F3636-8AA6-84DF-6CF2-FBB5DA0E01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Oval 287">
              <a:extLst>
                <a:ext uri="{FF2B5EF4-FFF2-40B4-BE49-F238E27FC236}">
                  <a16:creationId xmlns:a16="http://schemas.microsoft.com/office/drawing/2014/main" id="{0158F9CC-FA02-E450-7A17-1154DE7552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Rectangle 288">
              <a:extLst>
                <a:ext uri="{FF2B5EF4-FFF2-40B4-BE49-F238E27FC236}">
                  <a16:creationId xmlns:a16="http://schemas.microsoft.com/office/drawing/2014/main" id="{6AB54C86-D66E-7C1B-7315-4F3403E59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8" name="Oval 289">
              <a:extLst>
                <a:ext uri="{FF2B5EF4-FFF2-40B4-BE49-F238E27FC236}">
                  <a16:creationId xmlns:a16="http://schemas.microsoft.com/office/drawing/2014/main" id="{54575671-E33D-C836-CE92-144CC60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Oval 290">
              <a:extLst>
                <a:ext uri="{FF2B5EF4-FFF2-40B4-BE49-F238E27FC236}">
                  <a16:creationId xmlns:a16="http://schemas.microsoft.com/office/drawing/2014/main" id="{320A0A40-4281-ADF3-30F1-82D629B7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Oval 291">
              <a:extLst>
                <a:ext uri="{FF2B5EF4-FFF2-40B4-BE49-F238E27FC236}">
                  <a16:creationId xmlns:a16="http://schemas.microsoft.com/office/drawing/2014/main" id="{6B1927A8-C61D-DD9E-463C-C5E9C8243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Rectangle 292">
              <a:extLst>
                <a:ext uri="{FF2B5EF4-FFF2-40B4-BE49-F238E27FC236}">
                  <a16:creationId xmlns:a16="http://schemas.microsoft.com/office/drawing/2014/main" id="{4896C3D3-ECAD-ADEC-141C-2222840B1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2" name="Line 293">
              <a:extLst>
                <a:ext uri="{FF2B5EF4-FFF2-40B4-BE49-F238E27FC236}">
                  <a16:creationId xmlns:a16="http://schemas.microsoft.com/office/drawing/2014/main" id="{1E9E6BA2-A132-86A3-C6B0-7BEE4D4A8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3" name="Line 294">
              <a:extLst>
                <a:ext uri="{FF2B5EF4-FFF2-40B4-BE49-F238E27FC236}">
                  <a16:creationId xmlns:a16="http://schemas.microsoft.com/office/drawing/2014/main" id="{C77F7F7F-891C-E9AE-2113-0D6DE49D5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84" name="Rectangle 15">
            <a:extLst>
              <a:ext uri="{FF2B5EF4-FFF2-40B4-BE49-F238E27FC236}">
                <a16:creationId xmlns:a16="http://schemas.microsoft.com/office/drawing/2014/main" id="{44D1D0EE-A57F-15E5-451D-DB6571B8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151" y="2137962"/>
            <a:ext cx="893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0" i="1" dirty="0">
                <a:solidFill>
                  <a:schemeClr val="tx1"/>
                </a:solidFill>
              </a:rPr>
              <a:t>toppling</a:t>
            </a:r>
          </a:p>
        </p:txBody>
      </p:sp>
      <p:sp>
        <p:nvSpPr>
          <p:cNvPr id="385" name="Rectangle 6">
            <a:extLst>
              <a:ext uri="{FF2B5EF4-FFF2-40B4-BE49-F238E27FC236}">
                <a16:creationId xmlns:a16="http://schemas.microsoft.com/office/drawing/2014/main" id="{5A565992-B47C-3795-5EE0-56B3F8D2F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006" y="5032448"/>
            <a:ext cx="585787" cy="6254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20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414009" y="207165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Forces in European EN12195 -  By Sea</a:t>
            </a:r>
            <a:endParaRPr lang="en-AE" dirty="0"/>
          </a:p>
        </p:txBody>
      </p:sp>
      <p:sp>
        <p:nvSpPr>
          <p:cNvPr id="215" name="AutoShape 2">
            <a:extLst>
              <a:ext uri="{FF2B5EF4-FFF2-40B4-BE49-F238E27FC236}">
                <a16:creationId xmlns:a16="http://schemas.microsoft.com/office/drawing/2014/main" id="{0710F80B-B7B2-B38B-7788-D31353E6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740" y="2862468"/>
            <a:ext cx="982662" cy="301625"/>
          </a:xfrm>
          <a:prstGeom prst="leftArrow">
            <a:avLst>
              <a:gd name="adj1" fmla="val 50000"/>
              <a:gd name="adj2" fmla="val 81447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16" name="Text Box 3">
            <a:extLst>
              <a:ext uri="{FF2B5EF4-FFF2-40B4-BE49-F238E27FC236}">
                <a16:creationId xmlns:a16="http://schemas.microsoft.com/office/drawing/2014/main" id="{D7891F7D-66F2-20E9-7AD7-B12C9C8A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402" y="2846593"/>
            <a:ext cx="126070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 dirty="0">
                <a:solidFill>
                  <a:schemeClr val="tx1"/>
                </a:solidFill>
              </a:rPr>
              <a:t>0.3g forward</a:t>
            </a:r>
          </a:p>
        </p:txBody>
      </p:sp>
      <p:sp>
        <p:nvSpPr>
          <p:cNvPr id="217" name="Text Box 4">
            <a:extLst>
              <a:ext uri="{FF2B5EF4-FFF2-40B4-BE49-F238E27FC236}">
                <a16:creationId xmlns:a16="http://schemas.microsoft.com/office/drawing/2014/main" id="{7CBC29D5-A6FA-E6C2-0CAA-C28B4FBDB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065" y="2835480"/>
            <a:ext cx="9832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 dirty="0">
                <a:solidFill>
                  <a:schemeClr val="tx1"/>
                </a:solidFill>
              </a:rPr>
              <a:t>0.3g back</a:t>
            </a:r>
          </a:p>
        </p:txBody>
      </p:sp>
      <p:sp>
        <p:nvSpPr>
          <p:cNvPr id="218" name="Text Box 7">
            <a:extLst>
              <a:ext uri="{FF2B5EF4-FFF2-40B4-BE49-F238E27FC236}">
                <a16:creationId xmlns:a16="http://schemas.microsoft.com/office/drawing/2014/main" id="{9E437BAA-CC09-3BE7-68E9-23EAE53A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123" y="4689064"/>
            <a:ext cx="141922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 eaLnBrk="0" hangingPunct="0">
              <a:spcBef>
                <a:spcPct val="25000"/>
              </a:spcBef>
            </a:pPr>
            <a:r>
              <a:rPr lang="en-GB" sz="1600" b="0" i="1" dirty="0">
                <a:solidFill>
                  <a:schemeClr val="tx1"/>
                </a:solidFill>
              </a:rPr>
              <a:t>0.7g sliding</a:t>
            </a:r>
          </a:p>
        </p:txBody>
      </p:sp>
      <p:sp>
        <p:nvSpPr>
          <p:cNvPr id="219" name="Rectangle 8">
            <a:extLst>
              <a:ext uri="{FF2B5EF4-FFF2-40B4-BE49-F238E27FC236}">
                <a16:creationId xmlns:a16="http://schemas.microsoft.com/office/drawing/2014/main" id="{074EE2E6-7049-6C07-910B-514E05565425}"/>
              </a:ext>
            </a:extLst>
          </p:cNvPr>
          <p:cNvSpPr>
            <a:spLocks noChangeArrowheads="1"/>
          </p:cNvSpPr>
          <p:nvPr/>
        </p:nvSpPr>
        <p:spPr bwMode="auto">
          <a:xfrm rot="988342">
            <a:off x="8030355" y="5050568"/>
            <a:ext cx="585787" cy="59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0" name="Rectangle 9">
            <a:extLst>
              <a:ext uri="{FF2B5EF4-FFF2-40B4-BE49-F238E27FC236}">
                <a16:creationId xmlns:a16="http://schemas.microsoft.com/office/drawing/2014/main" id="{C756D2C6-3F2B-A3C8-9114-55F4E37C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029" y="4710257"/>
            <a:ext cx="1285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0" i="1" dirty="0">
                <a:solidFill>
                  <a:schemeClr val="tx1"/>
                </a:solidFill>
              </a:rPr>
              <a:t>0.7g toppling</a:t>
            </a:r>
          </a:p>
        </p:txBody>
      </p:sp>
      <p:sp>
        <p:nvSpPr>
          <p:cNvPr id="221" name="AutoShape 10">
            <a:extLst>
              <a:ext uri="{FF2B5EF4-FFF2-40B4-BE49-F238E27FC236}">
                <a16:creationId xmlns:a16="http://schemas.microsoft.com/office/drawing/2014/main" id="{4E188D20-0CAD-008D-8EDE-15A7490A79B1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8375498" y="5275663"/>
            <a:ext cx="657225" cy="671513"/>
          </a:xfrm>
          <a:custGeom>
            <a:avLst/>
            <a:gdLst>
              <a:gd name="G0" fmla="+- -3398910 0 0"/>
              <a:gd name="G1" fmla="+- -6639876 0 0"/>
              <a:gd name="G2" fmla="+- -3398910 0 -663987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63987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639876"/>
              <a:gd name="G36" fmla="sin G34 -6639876"/>
              <a:gd name="G37" fmla="+/ -663987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304 w 21600"/>
              <a:gd name="T5" fmla="*/ 294 h 21600"/>
              <a:gd name="T6" fmla="*/ 9000 w 21600"/>
              <a:gd name="T7" fmla="*/ 1806 h 21600"/>
              <a:gd name="T8" fmla="*/ 12549 w 21600"/>
              <a:gd name="T9" fmla="*/ 3461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302" y="3255"/>
                  <a:pt x="9807" y="3305"/>
                  <a:pt x="9319" y="3402"/>
                </a:cubicBezTo>
                <a:lnTo>
                  <a:pt x="8680" y="209"/>
                </a:lnTo>
                <a:cubicBezTo>
                  <a:pt x="9378" y="70"/>
                  <a:pt x="10088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2" name="AutoShape 11">
            <a:extLst>
              <a:ext uri="{FF2B5EF4-FFF2-40B4-BE49-F238E27FC236}">
                <a16:creationId xmlns:a16="http://schemas.microsoft.com/office/drawing/2014/main" id="{1FBD3436-41D0-7F90-4DE1-AF0BD6D6CD05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7712887" y="5051049"/>
            <a:ext cx="623887" cy="676275"/>
          </a:xfrm>
          <a:custGeom>
            <a:avLst/>
            <a:gdLst>
              <a:gd name="G0" fmla="+- -3398910 0 0"/>
              <a:gd name="G1" fmla="+- -6382331 0 0"/>
              <a:gd name="G2" fmla="+- -3398910 0 -6382331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382331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382331"/>
              <a:gd name="G36" fmla="sin G34 -6382331"/>
              <a:gd name="G37" fmla="+/ -6382331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663 w 21600"/>
              <a:gd name="T5" fmla="*/ 386 h 21600"/>
              <a:gd name="T6" fmla="*/ 9620 w 21600"/>
              <a:gd name="T7" fmla="*/ 1704 h 21600"/>
              <a:gd name="T8" fmla="*/ 12800 w 21600"/>
              <a:gd name="T9" fmla="*/ 3525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475" y="3255"/>
                  <a:pt x="10151" y="3276"/>
                  <a:pt x="9830" y="3318"/>
                </a:cubicBezTo>
                <a:lnTo>
                  <a:pt x="9411" y="89"/>
                </a:lnTo>
                <a:cubicBezTo>
                  <a:pt x="9871" y="29"/>
                  <a:pt x="10335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3" name="Text Box 12">
            <a:extLst>
              <a:ext uri="{FF2B5EF4-FFF2-40B4-BE49-F238E27FC236}">
                <a16:creationId xmlns:a16="http://schemas.microsoft.com/office/drawing/2014/main" id="{0148C5F4-154B-DDB8-395F-B9068975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306" y="4208740"/>
            <a:ext cx="142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 dirty="0">
                <a:solidFill>
                  <a:schemeClr val="tx1"/>
                </a:solidFill>
              </a:rPr>
              <a:t>1.0g vertically</a:t>
            </a:r>
          </a:p>
        </p:txBody>
      </p:sp>
      <p:sp>
        <p:nvSpPr>
          <p:cNvPr id="224" name="AutoShape 13">
            <a:extLst>
              <a:ext uri="{FF2B5EF4-FFF2-40B4-BE49-F238E27FC236}">
                <a16:creationId xmlns:a16="http://schemas.microsoft.com/office/drawing/2014/main" id="{94FDB673-0009-C924-0133-371D612289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97915" y="2897393"/>
            <a:ext cx="619125" cy="255587"/>
          </a:xfrm>
          <a:prstGeom prst="leftArrow">
            <a:avLst>
              <a:gd name="adj1" fmla="val 50000"/>
              <a:gd name="adj2" fmla="val 60559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5" name="Rectangle 14">
            <a:extLst>
              <a:ext uri="{FF2B5EF4-FFF2-40B4-BE49-F238E27FC236}">
                <a16:creationId xmlns:a16="http://schemas.microsoft.com/office/drawing/2014/main" id="{36CBB8AF-2106-F55D-8F3F-C37B7316E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427" y="2327474"/>
            <a:ext cx="444500" cy="7397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6" name="AutoShape 16">
            <a:extLst>
              <a:ext uri="{FF2B5EF4-FFF2-40B4-BE49-F238E27FC236}">
                <a16:creationId xmlns:a16="http://schemas.microsoft.com/office/drawing/2014/main" id="{C7EE9CEA-A7FF-A2B6-5AE9-EB88549CD621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6759677" y="2471943"/>
            <a:ext cx="871538" cy="898525"/>
          </a:xfrm>
          <a:custGeom>
            <a:avLst/>
            <a:gdLst>
              <a:gd name="G0" fmla="+- -3398910 0 0"/>
              <a:gd name="G1" fmla="+- -6769036 0 0"/>
              <a:gd name="G2" fmla="+- -3398910 0 -676903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76903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123 w 21600"/>
              <a:gd name="T5" fmla="*/ 252 h 21600"/>
              <a:gd name="T6" fmla="*/ 8691 w 21600"/>
              <a:gd name="T7" fmla="*/ 1873 h 21600"/>
              <a:gd name="T8" fmla="*/ 12423 w 21600"/>
              <a:gd name="T9" fmla="*/ 3432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216" y="3255"/>
                  <a:pt x="9634" y="3323"/>
                  <a:pt x="9066" y="3457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7" name="AutoShape 17">
            <a:extLst>
              <a:ext uri="{FF2B5EF4-FFF2-40B4-BE49-F238E27FC236}">
                <a16:creationId xmlns:a16="http://schemas.microsoft.com/office/drawing/2014/main" id="{6D04DD44-5774-3EA0-9639-3B8523D3F36E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7378802" y="2473530"/>
            <a:ext cx="798513" cy="823913"/>
          </a:xfrm>
          <a:custGeom>
            <a:avLst/>
            <a:gdLst>
              <a:gd name="G0" fmla="+- -3333987 0 0"/>
              <a:gd name="G1" fmla="+- -6769036 0 0"/>
              <a:gd name="G2" fmla="+- -3333987 0 -6769036"/>
              <a:gd name="G3" fmla="+- 10800 0 0"/>
              <a:gd name="G4" fmla="+- 0 0 -333398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535 0 0"/>
              <a:gd name="G9" fmla="+- 0 0 -6769036"/>
              <a:gd name="G10" fmla="+- 8535 0 2700"/>
              <a:gd name="G11" fmla="cos G10 -3333987"/>
              <a:gd name="G12" fmla="sin G10 -3333987"/>
              <a:gd name="G13" fmla="cos 13500 -3333987"/>
              <a:gd name="G14" fmla="sin 13500 -3333987"/>
              <a:gd name="G15" fmla="+- G11 10800 0"/>
              <a:gd name="G16" fmla="+- G12 10800 0"/>
              <a:gd name="G17" fmla="+- G13 10800 0"/>
              <a:gd name="G18" fmla="+- G14 10800 0"/>
              <a:gd name="G19" fmla="*/ 8535 1 2"/>
              <a:gd name="G20" fmla="+- G19 5400 0"/>
              <a:gd name="G21" fmla="cos G20 -3333987"/>
              <a:gd name="G22" fmla="sin G20 -3333987"/>
              <a:gd name="G23" fmla="+- G21 10800 0"/>
              <a:gd name="G24" fmla="+- G12 G23 G22"/>
              <a:gd name="G25" fmla="+- G22 G23 G11"/>
              <a:gd name="G26" fmla="cos 10800 -3333987"/>
              <a:gd name="G27" fmla="sin 10800 -3333987"/>
              <a:gd name="G28" fmla="cos 8535 -3333987"/>
              <a:gd name="G29" fmla="sin 8535 -333398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3398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535 G39"/>
              <a:gd name="G43" fmla="sin 8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214 w 21600"/>
              <a:gd name="T5" fmla="*/ 273 h 21600"/>
              <a:gd name="T6" fmla="*/ 8577 w 21600"/>
              <a:gd name="T7" fmla="*/ 1390 h 21600"/>
              <a:gd name="T8" fmla="*/ 12708 w 21600"/>
              <a:gd name="T9" fmla="*/ 2481 h 21600"/>
              <a:gd name="T10" fmla="*/ 19319 w 21600"/>
              <a:gd name="T11" fmla="*/ 327 h 21600"/>
              <a:gd name="T12" fmla="*/ 19873 w 21600"/>
              <a:gd name="T13" fmla="*/ 5718 h 21600"/>
              <a:gd name="T14" fmla="*/ 14482 w 21600"/>
              <a:gd name="T15" fmla="*/ 627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85" y="4179"/>
                </a:moveTo>
                <a:cubicBezTo>
                  <a:pt x="14664" y="2940"/>
                  <a:pt x="12761" y="2265"/>
                  <a:pt x="10800" y="2265"/>
                </a:cubicBezTo>
                <a:cubicBezTo>
                  <a:pt x="10139" y="2264"/>
                  <a:pt x="9481" y="2341"/>
                  <a:pt x="8838" y="2493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82" y="0"/>
                  <a:pt x="15689" y="855"/>
                  <a:pt x="17615" y="2421"/>
                </a:cubicBezTo>
                <a:lnTo>
                  <a:pt x="19319" y="327"/>
                </a:lnTo>
                <a:lnTo>
                  <a:pt x="19873" y="5718"/>
                </a:lnTo>
                <a:lnTo>
                  <a:pt x="14482" y="6273"/>
                </a:lnTo>
                <a:lnTo>
                  <a:pt x="16185" y="4179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8" name="Group 18">
            <a:extLst>
              <a:ext uri="{FF2B5EF4-FFF2-40B4-BE49-F238E27FC236}">
                <a16:creationId xmlns:a16="http://schemas.microsoft.com/office/drawing/2014/main" id="{232800E0-4D52-4008-DE01-577300E821D7}"/>
              </a:ext>
            </a:extLst>
          </p:cNvPr>
          <p:cNvGrpSpPr>
            <a:grpSpLocks/>
          </p:cNvGrpSpPr>
          <p:nvPr/>
        </p:nvGrpSpPr>
        <p:grpSpPr bwMode="auto">
          <a:xfrm>
            <a:off x="1244702" y="1411493"/>
            <a:ext cx="1984375" cy="3187700"/>
            <a:chOff x="181" y="523"/>
            <a:chExt cx="1424" cy="2287"/>
          </a:xfrm>
        </p:grpSpPr>
        <p:sp>
          <p:nvSpPr>
            <p:cNvPr id="229" name="Text Box 19">
              <a:extLst>
                <a:ext uri="{FF2B5EF4-FFF2-40B4-BE49-F238E27FC236}">
                  <a16:creationId xmlns:a16="http://schemas.microsoft.com/office/drawing/2014/main" id="{B6680947-92F6-8BB3-A40A-F0ED1C7E5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2547"/>
              <a:ext cx="1424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GB" sz="1800">
                  <a:solidFill>
                    <a:schemeClr val="tx1"/>
                  </a:solidFill>
                </a:rPr>
                <a:t>EN 12195-1:2010</a:t>
              </a:r>
            </a:p>
          </p:txBody>
        </p:sp>
        <p:grpSp>
          <p:nvGrpSpPr>
            <p:cNvPr id="230" name="Group 20">
              <a:extLst>
                <a:ext uri="{FF2B5EF4-FFF2-40B4-BE49-F238E27FC236}">
                  <a16:creationId xmlns:a16="http://schemas.microsoft.com/office/drawing/2014/main" id="{5F758CF2-47D5-7C8B-D355-F54F38308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" y="523"/>
              <a:ext cx="1272" cy="1946"/>
              <a:chOff x="2095" y="742"/>
              <a:chExt cx="1587" cy="2397"/>
            </a:xfrm>
          </p:grpSpPr>
          <p:grpSp>
            <p:nvGrpSpPr>
              <p:cNvPr id="231" name="Group 21">
                <a:extLst>
                  <a:ext uri="{FF2B5EF4-FFF2-40B4-BE49-F238E27FC236}">
                    <a16:creationId xmlns:a16="http://schemas.microsoft.com/office/drawing/2014/main" id="{C827D3D2-D121-3093-AA09-27FA3DEDF2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" y="742"/>
                <a:ext cx="1587" cy="170"/>
                <a:chOff x="2355" y="501"/>
                <a:chExt cx="1320" cy="141"/>
              </a:xfrm>
            </p:grpSpPr>
            <p:sp>
              <p:nvSpPr>
                <p:cNvPr id="233" name="Freeform 22">
                  <a:extLst>
                    <a:ext uri="{FF2B5EF4-FFF2-40B4-BE49-F238E27FC236}">
                      <a16:creationId xmlns:a16="http://schemas.microsoft.com/office/drawing/2014/main" id="{10C2451C-9F86-A846-017F-D49DB34D3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" y="501"/>
                  <a:ext cx="1320" cy="141"/>
                </a:xfrm>
                <a:custGeom>
                  <a:avLst/>
                  <a:gdLst>
                    <a:gd name="T0" fmla="*/ 0 w 1320"/>
                    <a:gd name="T1" fmla="*/ 138 h 141"/>
                    <a:gd name="T2" fmla="*/ 1260 w 1320"/>
                    <a:gd name="T3" fmla="*/ 0 h 141"/>
                    <a:gd name="T4" fmla="*/ 1260 w 1320"/>
                    <a:gd name="T5" fmla="*/ 33 h 141"/>
                    <a:gd name="T6" fmla="*/ 1281 w 1320"/>
                    <a:gd name="T7" fmla="*/ 33 h 141"/>
                    <a:gd name="T8" fmla="*/ 1281 w 1320"/>
                    <a:gd name="T9" fmla="*/ 66 h 141"/>
                    <a:gd name="T10" fmla="*/ 1302 w 1320"/>
                    <a:gd name="T11" fmla="*/ 66 h 141"/>
                    <a:gd name="T12" fmla="*/ 1302 w 1320"/>
                    <a:gd name="T13" fmla="*/ 99 h 141"/>
                    <a:gd name="T14" fmla="*/ 1320 w 1320"/>
                    <a:gd name="T15" fmla="*/ 99 h 141"/>
                    <a:gd name="T16" fmla="*/ 1320 w 1320"/>
                    <a:gd name="T17" fmla="*/ 141 h 141"/>
                    <a:gd name="T18" fmla="*/ 0 w 1320"/>
                    <a:gd name="T19" fmla="*/ 138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20" h="141">
                      <a:moveTo>
                        <a:pt x="0" y="138"/>
                      </a:moveTo>
                      <a:lnTo>
                        <a:pt x="1260" y="0"/>
                      </a:lnTo>
                      <a:lnTo>
                        <a:pt x="1260" y="33"/>
                      </a:lnTo>
                      <a:lnTo>
                        <a:pt x="1281" y="33"/>
                      </a:lnTo>
                      <a:lnTo>
                        <a:pt x="1281" y="66"/>
                      </a:lnTo>
                      <a:lnTo>
                        <a:pt x="1302" y="66"/>
                      </a:lnTo>
                      <a:lnTo>
                        <a:pt x="1302" y="99"/>
                      </a:lnTo>
                      <a:lnTo>
                        <a:pt x="1320" y="99"/>
                      </a:lnTo>
                      <a:lnTo>
                        <a:pt x="1320" y="141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4" name="Line 23">
                  <a:extLst>
                    <a:ext uri="{FF2B5EF4-FFF2-40B4-BE49-F238E27FC236}">
                      <a16:creationId xmlns:a16="http://schemas.microsoft.com/office/drawing/2014/main" id="{51A1A511-7B9D-8FBC-EA0B-07783038E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6" y="532"/>
                  <a:ext cx="1252" cy="1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5" name="Line 24">
                  <a:extLst>
                    <a:ext uri="{FF2B5EF4-FFF2-40B4-BE49-F238E27FC236}">
                      <a16:creationId xmlns:a16="http://schemas.microsoft.com/office/drawing/2014/main" id="{145652A4-C153-2339-5FC2-8EE4D21E3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0" y="563"/>
                  <a:ext cx="1234" cy="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6" name="Line 25">
                  <a:extLst>
                    <a:ext uri="{FF2B5EF4-FFF2-40B4-BE49-F238E27FC236}">
                      <a16:creationId xmlns:a16="http://schemas.microsoft.com/office/drawing/2014/main" id="{0E42EA5E-FF57-C3BF-6848-ACF8F23BAF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9" y="596"/>
                  <a:ext cx="1249" cy="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</p:grpSp>
          <p:pic>
            <p:nvPicPr>
              <p:cNvPr id="232" name="Picture 26">
                <a:extLst>
                  <a:ext uri="{FF2B5EF4-FFF2-40B4-BE49-F238E27FC236}">
                    <a16:creationId xmlns:a16="http://schemas.microsoft.com/office/drawing/2014/main" id="{5C4F0D54-877A-E234-35A8-DDC01DFF1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6" y="919"/>
                <a:ext cx="1583" cy="2220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37" name="AutoShape 27">
            <a:extLst>
              <a:ext uri="{FF2B5EF4-FFF2-40B4-BE49-F238E27FC236}">
                <a16:creationId xmlns:a16="http://schemas.microsoft.com/office/drawing/2014/main" id="{C6A82AAC-282B-FB08-3A95-FFC1D56247D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15240" y="5227574"/>
            <a:ext cx="638175" cy="242888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8" name="AutoShape 28">
            <a:extLst>
              <a:ext uri="{FF2B5EF4-FFF2-40B4-BE49-F238E27FC236}">
                <a16:creationId xmlns:a16="http://schemas.microsoft.com/office/drawing/2014/main" id="{0391314B-EEB2-1F16-AA9E-69A9F79C9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879" y="5227575"/>
            <a:ext cx="638175" cy="242887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9" name="AutoShape 29">
            <a:extLst>
              <a:ext uri="{FF2B5EF4-FFF2-40B4-BE49-F238E27FC236}">
                <a16:creationId xmlns:a16="http://schemas.microsoft.com/office/drawing/2014/main" id="{75439FCC-744F-C315-4F5A-EB9CB72A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485" y="4545290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62" name="Group 52">
            <a:extLst>
              <a:ext uri="{FF2B5EF4-FFF2-40B4-BE49-F238E27FC236}">
                <a16:creationId xmlns:a16="http://schemas.microsoft.com/office/drawing/2014/main" id="{302C3AD5-4188-B8D2-3DF9-7D9DA71FF049}"/>
              </a:ext>
            </a:extLst>
          </p:cNvPr>
          <p:cNvGrpSpPr>
            <a:grpSpLocks/>
          </p:cNvGrpSpPr>
          <p:nvPr/>
        </p:nvGrpSpPr>
        <p:grpSpPr bwMode="auto">
          <a:xfrm>
            <a:off x="5355028" y="3026214"/>
            <a:ext cx="4418013" cy="914400"/>
            <a:chOff x="1431" y="1991"/>
            <a:chExt cx="3856" cy="799"/>
          </a:xfrm>
        </p:grpSpPr>
        <p:grpSp>
          <p:nvGrpSpPr>
            <p:cNvPr id="263" name="Group 53">
              <a:extLst>
                <a:ext uri="{FF2B5EF4-FFF2-40B4-BE49-F238E27FC236}">
                  <a16:creationId xmlns:a16="http://schemas.microsoft.com/office/drawing/2014/main" id="{6C7C25AF-92C3-F0BF-CC53-45D31B175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2353"/>
              <a:ext cx="3852" cy="103"/>
              <a:chOff x="1431" y="2330"/>
              <a:chExt cx="3852" cy="103"/>
            </a:xfrm>
          </p:grpSpPr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id="{90290666-CA5E-19CD-D766-88CB654F4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330"/>
                <a:ext cx="3852" cy="103"/>
              </a:xfrm>
              <a:custGeom>
                <a:avLst/>
                <a:gdLst>
                  <a:gd name="T0" fmla="*/ 0 w 3852"/>
                  <a:gd name="T1" fmla="*/ 0 h 103"/>
                  <a:gd name="T2" fmla="*/ 3852 w 3852"/>
                  <a:gd name="T3" fmla="*/ 0 h 103"/>
                  <a:gd name="T4" fmla="*/ 3852 w 3852"/>
                  <a:gd name="T5" fmla="*/ 103 h 103"/>
                  <a:gd name="T6" fmla="*/ 929 w 3852"/>
                  <a:gd name="T7" fmla="*/ 103 h 103"/>
                  <a:gd name="T8" fmla="*/ 606 w 3852"/>
                  <a:gd name="T9" fmla="*/ 17 h 103"/>
                  <a:gd name="T10" fmla="*/ 35 w 3852"/>
                  <a:gd name="T11" fmla="*/ 17 h 103"/>
                  <a:gd name="T12" fmla="*/ 0 w 3852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52" h="103">
                    <a:moveTo>
                      <a:pt x="0" y="0"/>
                    </a:moveTo>
                    <a:lnTo>
                      <a:pt x="3852" y="0"/>
                    </a:lnTo>
                    <a:lnTo>
                      <a:pt x="3852" y="103"/>
                    </a:lnTo>
                    <a:lnTo>
                      <a:pt x="929" y="103"/>
                    </a:lnTo>
                    <a:lnTo>
                      <a:pt x="606" y="17"/>
                    </a:lnTo>
                    <a:lnTo>
                      <a:pt x="3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6" name="Rectangle 55">
                <a:extLst>
                  <a:ext uri="{FF2B5EF4-FFF2-40B4-BE49-F238E27FC236}">
                    <a16:creationId xmlns:a16="http://schemas.microsoft.com/office/drawing/2014/main" id="{597268B5-F571-902E-1BFB-D64ADBF7F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346"/>
                <a:ext cx="43" cy="43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4" name="Rectangle 56">
              <a:extLst>
                <a:ext uri="{FF2B5EF4-FFF2-40B4-BE49-F238E27FC236}">
                  <a16:creationId xmlns:a16="http://schemas.microsoft.com/office/drawing/2014/main" id="{CD641FA1-139B-1743-12E1-819433A1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" y="2297"/>
              <a:ext cx="3796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5" name="Rectangle 57">
              <a:extLst>
                <a:ext uri="{FF2B5EF4-FFF2-40B4-BE49-F238E27FC236}">
                  <a16:creationId xmlns:a16="http://schemas.microsoft.com/office/drawing/2014/main" id="{7E11DFAF-B731-AD07-42CC-5C2B4A01F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1991"/>
              <a:ext cx="56" cy="36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66" name="Group 58">
              <a:extLst>
                <a:ext uri="{FF2B5EF4-FFF2-40B4-BE49-F238E27FC236}">
                  <a16:creationId xmlns:a16="http://schemas.microsoft.com/office/drawing/2014/main" id="{F47B0C90-3720-92A1-7450-CADACF813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7" y="2354"/>
              <a:ext cx="87" cy="311"/>
              <a:chOff x="2270" y="2292"/>
              <a:chExt cx="87" cy="311"/>
            </a:xfrm>
          </p:grpSpPr>
          <p:sp>
            <p:nvSpPr>
              <p:cNvPr id="333" name="Rectangle 59">
                <a:extLst>
                  <a:ext uri="{FF2B5EF4-FFF2-40B4-BE49-F238E27FC236}">
                    <a16:creationId xmlns:a16="http://schemas.microsoft.com/office/drawing/2014/main" id="{6553A837-9823-1427-01FC-9053A372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2292"/>
                <a:ext cx="33" cy="254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4" name="Oval 60">
                <a:extLst>
                  <a:ext uri="{FF2B5EF4-FFF2-40B4-BE49-F238E27FC236}">
                    <a16:creationId xmlns:a16="http://schemas.microsoft.com/office/drawing/2014/main" id="{20CA620B-AFE8-AC8E-027D-CC8EDB966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516"/>
                <a:ext cx="87" cy="87"/>
              </a:xfrm>
              <a:prstGeom prst="ellipse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7" name="Rectangle 61">
              <a:extLst>
                <a:ext uri="{FF2B5EF4-FFF2-40B4-BE49-F238E27FC236}">
                  <a16:creationId xmlns:a16="http://schemas.microsoft.com/office/drawing/2014/main" id="{2ED764A8-32FF-E0FD-842B-4EF980C9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354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8" name="Rectangle 62">
              <a:extLst>
                <a:ext uri="{FF2B5EF4-FFF2-40B4-BE49-F238E27FC236}">
                  <a16:creationId xmlns:a16="http://schemas.microsoft.com/office/drawing/2014/main" id="{CBE138FE-02D8-385B-3D56-A472D9791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8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9" name="Rectangle 63">
              <a:extLst>
                <a:ext uri="{FF2B5EF4-FFF2-40B4-BE49-F238E27FC236}">
                  <a16:creationId xmlns:a16="http://schemas.microsoft.com/office/drawing/2014/main" id="{BBA626F5-1376-4EEF-1069-2DA814740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459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0" name="Rectangle 64">
              <a:extLst>
                <a:ext uri="{FF2B5EF4-FFF2-40B4-BE49-F238E27FC236}">
                  <a16:creationId xmlns:a16="http://schemas.microsoft.com/office/drawing/2014/main" id="{522959C1-60FD-A573-103B-5D35A0735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1" name="Rectangle 65">
              <a:extLst>
                <a:ext uri="{FF2B5EF4-FFF2-40B4-BE49-F238E27FC236}">
                  <a16:creationId xmlns:a16="http://schemas.microsoft.com/office/drawing/2014/main" id="{41B67241-42A1-C358-7B72-A8DEBFAA8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2" name="Rectangle 66">
              <a:extLst>
                <a:ext uri="{FF2B5EF4-FFF2-40B4-BE49-F238E27FC236}">
                  <a16:creationId xmlns:a16="http://schemas.microsoft.com/office/drawing/2014/main" id="{96A5B998-9954-BB60-0340-5E1DEDD31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" y="2459"/>
              <a:ext cx="27" cy="153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73" name="Group 67">
              <a:extLst>
                <a:ext uri="{FF2B5EF4-FFF2-40B4-BE49-F238E27FC236}">
                  <a16:creationId xmlns:a16="http://schemas.microsoft.com/office/drawing/2014/main" id="{098073A3-15E3-90C7-060D-B770D4199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" y="2424"/>
              <a:ext cx="336" cy="336"/>
              <a:chOff x="590" y="2424"/>
              <a:chExt cx="336" cy="336"/>
            </a:xfrm>
          </p:grpSpPr>
          <p:sp>
            <p:nvSpPr>
              <p:cNvPr id="315" name="Oval 68">
                <a:extLst>
                  <a:ext uri="{FF2B5EF4-FFF2-40B4-BE49-F238E27FC236}">
                    <a16:creationId xmlns:a16="http://schemas.microsoft.com/office/drawing/2014/main" id="{6331ACF0-2CE4-3379-DB83-493C500E1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316" name="Group 69">
                <a:extLst>
                  <a:ext uri="{FF2B5EF4-FFF2-40B4-BE49-F238E27FC236}">
                    <a16:creationId xmlns:a16="http://schemas.microsoft.com/office/drawing/2014/main" id="{12FE350C-026B-0484-ECAB-F56B59142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317" name="Oval 70">
                  <a:extLst>
                    <a:ext uri="{FF2B5EF4-FFF2-40B4-BE49-F238E27FC236}">
                      <a16:creationId xmlns:a16="http://schemas.microsoft.com/office/drawing/2014/main" id="{E3B93CB0-10B9-1579-23FA-F5E2EE17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18" name="Group 71">
                  <a:extLst>
                    <a:ext uri="{FF2B5EF4-FFF2-40B4-BE49-F238E27FC236}">
                      <a16:creationId xmlns:a16="http://schemas.microsoft.com/office/drawing/2014/main" id="{60E64B8C-DFC2-13E9-9E19-65232C3317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19" name="Oval 72">
                    <a:extLst>
                      <a:ext uri="{FF2B5EF4-FFF2-40B4-BE49-F238E27FC236}">
                        <a16:creationId xmlns:a16="http://schemas.microsoft.com/office/drawing/2014/main" id="{05A52F8D-E91F-6B9A-2FBC-92887A4EB3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0" name="Oval 73">
                    <a:extLst>
                      <a:ext uri="{FF2B5EF4-FFF2-40B4-BE49-F238E27FC236}">
                        <a16:creationId xmlns:a16="http://schemas.microsoft.com/office/drawing/2014/main" id="{A932A148-157F-4138-7D1F-15786B3127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1" name="Oval 74">
                    <a:extLst>
                      <a:ext uri="{FF2B5EF4-FFF2-40B4-BE49-F238E27FC236}">
                        <a16:creationId xmlns:a16="http://schemas.microsoft.com/office/drawing/2014/main" id="{A09E507F-02CD-0236-7BEE-F85813B80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2" name="Oval 75">
                    <a:extLst>
                      <a:ext uri="{FF2B5EF4-FFF2-40B4-BE49-F238E27FC236}">
                        <a16:creationId xmlns:a16="http://schemas.microsoft.com/office/drawing/2014/main" id="{35FBB5FA-1EF4-26AD-08EA-69324BE1EE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3" name="Oval 76">
                    <a:extLst>
                      <a:ext uri="{FF2B5EF4-FFF2-40B4-BE49-F238E27FC236}">
                        <a16:creationId xmlns:a16="http://schemas.microsoft.com/office/drawing/2014/main" id="{CC09532B-7B49-34FA-D065-218824A6AC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4" name="Oval 77">
                    <a:extLst>
                      <a:ext uri="{FF2B5EF4-FFF2-40B4-BE49-F238E27FC236}">
                        <a16:creationId xmlns:a16="http://schemas.microsoft.com/office/drawing/2014/main" id="{4DB30EC1-A1AF-77A9-BA76-3312531FF2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5" name="Oval 78">
                    <a:extLst>
                      <a:ext uri="{FF2B5EF4-FFF2-40B4-BE49-F238E27FC236}">
                        <a16:creationId xmlns:a16="http://schemas.microsoft.com/office/drawing/2014/main" id="{7E617A91-AF2B-9801-0D11-8CDD9B4A35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6" name="Oval 79">
                    <a:extLst>
                      <a:ext uri="{FF2B5EF4-FFF2-40B4-BE49-F238E27FC236}">
                        <a16:creationId xmlns:a16="http://schemas.microsoft.com/office/drawing/2014/main" id="{B9A86CAD-AB0D-7F4F-1F44-492D0FFC25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7" name="Oval 80">
                    <a:extLst>
                      <a:ext uri="{FF2B5EF4-FFF2-40B4-BE49-F238E27FC236}">
                        <a16:creationId xmlns:a16="http://schemas.microsoft.com/office/drawing/2014/main" id="{A359E3F8-2A76-9235-8174-4B1237DD6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8" name="Oval 81">
                    <a:extLst>
                      <a:ext uri="{FF2B5EF4-FFF2-40B4-BE49-F238E27FC236}">
                        <a16:creationId xmlns:a16="http://schemas.microsoft.com/office/drawing/2014/main" id="{DE55B532-EFE9-09AF-D79A-116A8E7D1A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9" name="Oval 82">
                    <a:extLst>
                      <a:ext uri="{FF2B5EF4-FFF2-40B4-BE49-F238E27FC236}">
                        <a16:creationId xmlns:a16="http://schemas.microsoft.com/office/drawing/2014/main" id="{B6C7AEE7-3E3B-36DF-98B4-34B882CE2A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0" name="Oval 83">
                    <a:extLst>
                      <a:ext uri="{FF2B5EF4-FFF2-40B4-BE49-F238E27FC236}">
                        <a16:creationId xmlns:a16="http://schemas.microsoft.com/office/drawing/2014/main" id="{0CBB5CD3-4334-349E-6B3E-45E4D67C62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1" name="Oval 84">
                    <a:extLst>
                      <a:ext uri="{FF2B5EF4-FFF2-40B4-BE49-F238E27FC236}">
                        <a16:creationId xmlns:a16="http://schemas.microsoft.com/office/drawing/2014/main" id="{F3DCB925-39C2-EC08-F637-EDBDDA32E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2" name="Oval 85">
                    <a:extLst>
                      <a:ext uri="{FF2B5EF4-FFF2-40B4-BE49-F238E27FC236}">
                        <a16:creationId xmlns:a16="http://schemas.microsoft.com/office/drawing/2014/main" id="{9273B931-2376-C1A6-99F6-37F3C0E67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4" name="Group 86">
              <a:extLst>
                <a:ext uri="{FF2B5EF4-FFF2-40B4-BE49-F238E27FC236}">
                  <a16:creationId xmlns:a16="http://schemas.microsoft.com/office/drawing/2014/main" id="{664EC756-F17A-565E-E7B1-64CF35382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7" y="2424"/>
              <a:ext cx="336" cy="336"/>
              <a:chOff x="590" y="2424"/>
              <a:chExt cx="336" cy="336"/>
            </a:xfrm>
          </p:grpSpPr>
          <p:sp>
            <p:nvSpPr>
              <p:cNvPr id="297" name="Oval 87">
                <a:extLst>
                  <a:ext uri="{FF2B5EF4-FFF2-40B4-BE49-F238E27FC236}">
                    <a16:creationId xmlns:a16="http://schemas.microsoft.com/office/drawing/2014/main" id="{1DD519E5-AD1A-7126-A84E-19561B171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98" name="Group 88">
                <a:extLst>
                  <a:ext uri="{FF2B5EF4-FFF2-40B4-BE49-F238E27FC236}">
                    <a16:creationId xmlns:a16="http://schemas.microsoft.com/office/drawing/2014/main" id="{CA8D3086-5684-BBBB-8153-B279736B3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99" name="Oval 89">
                  <a:extLst>
                    <a:ext uri="{FF2B5EF4-FFF2-40B4-BE49-F238E27FC236}">
                      <a16:creationId xmlns:a16="http://schemas.microsoft.com/office/drawing/2014/main" id="{A1634DA5-7F50-8393-2F0B-F179204DC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00" name="Group 90">
                  <a:extLst>
                    <a:ext uri="{FF2B5EF4-FFF2-40B4-BE49-F238E27FC236}">
                      <a16:creationId xmlns:a16="http://schemas.microsoft.com/office/drawing/2014/main" id="{023BD882-5CDE-7972-2B40-8DB8D5104D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01" name="Oval 91">
                    <a:extLst>
                      <a:ext uri="{FF2B5EF4-FFF2-40B4-BE49-F238E27FC236}">
                        <a16:creationId xmlns:a16="http://schemas.microsoft.com/office/drawing/2014/main" id="{E6DE2EF5-5D70-9860-0A67-72638FF458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2" name="Oval 92">
                    <a:extLst>
                      <a:ext uri="{FF2B5EF4-FFF2-40B4-BE49-F238E27FC236}">
                        <a16:creationId xmlns:a16="http://schemas.microsoft.com/office/drawing/2014/main" id="{651A548F-D3EE-E32B-E11B-91C916F8D0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3" name="Oval 93">
                    <a:extLst>
                      <a:ext uri="{FF2B5EF4-FFF2-40B4-BE49-F238E27FC236}">
                        <a16:creationId xmlns:a16="http://schemas.microsoft.com/office/drawing/2014/main" id="{FAF3F2ED-37D1-902D-DC37-CA216ACF9F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4" name="Oval 94">
                    <a:extLst>
                      <a:ext uri="{FF2B5EF4-FFF2-40B4-BE49-F238E27FC236}">
                        <a16:creationId xmlns:a16="http://schemas.microsoft.com/office/drawing/2014/main" id="{5EAF1FAF-7487-1FB9-21EA-8B64C3ED7A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5" name="Oval 95">
                    <a:extLst>
                      <a:ext uri="{FF2B5EF4-FFF2-40B4-BE49-F238E27FC236}">
                        <a16:creationId xmlns:a16="http://schemas.microsoft.com/office/drawing/2014/main" id="{24419939-2BC1-4E3A-C62B-DCC727D0F7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6" name="Oval 96">
                    <a:extLst>
                      <a:ext uri="{FF2B5EF4-FFF2-40B4-BE49-F238E27FC236}">
                        <a16:creationId xmlns:a16="http://schemas.microsoft.com/office/drawing/2014/main" id="{6EB84497-0D8F-2346-9CAA-070EF31522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7" name="Oval 97">
                    <a:extLst>
                      <a:ext uri="{FF2B5EF4-FFF2-40B4-BE49-F238E27FC236}">
                        <a16:creationId xmlns:a16="http://schemas.microsoft.com/office/drawing/2014/main" id="{56100877-748E-B092-51FA-8749A9D153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8" name="Oval 98">
                    <a:extLst>
                      <a:ext uri="{FF2B5EF4-FFF2-40B4-BE49-F238E27FC236}">
                        <a16:creationId xmlns:a16="http://schemas.microsoft.com/office/drawing/2014/main" id="{BCB48204-DEE3-768D-C9BF-A5C8CAFE4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9" name="Oval 99">
                    <a:extLst>
                      <a:ext uri="{FF2B5EF4-FFF2-40B4-BE49-F238E27FC236}">
                        <a16:creationId xmlns:a16="http://schemas.microsoft.com/office/drawing/2014/main" id="{D4D12C6B-7CCB-F657-F273-E3A7ADD8E5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0" name="Oval 100">
                    <a:extLst>
                      <a:ext uri="{FF2B5EF4-FFF2-40B4-BE49-F238E27FC236}">
                        <a16:creationId xmlns:a16="http://schemas.microsoft.com/office/drawing/2014/main" id="{06DC5983-6D9E-B161-B91C-90FAF96C11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1" name="Oval 101">
                    <a:extLst>
                      <a:ext uri="{FF2B5EF4-FFF2-40B4-BE49-F238E27FC236}">
                        <a16:creationId xmlns:a16="http://schemas.microsoft.com/office/drawing/2014/main" id="{16273B3D-09E9-EB95-83A3-F935A6FD35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2" name="Oval 102">
                    <a:extLst>
                      <a:ext uri="{FF2B5EF4-FFF2-40B4-BE49-F238E27FC236}">
                        <a16:creationId xmlns:a16="http://schemas.microsoft.com/office/drawing/2014/main" id="{8FD42CCD-E4DD-B3AE-B0CC-63D6435CB8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3" name="Oval 103">
                    <a:extLst>
                      <a:ext uri="{FF2B5EF4-FFF2-40B4-BE49-F238E27FC236}">
                        <a16:creationId xmlns:a16="http://schemas.microsoft.com/office/drawing/2014/main" id="{279F1665-F9AD-BB33-54F0-CFACE50881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4" name="Oval 104">
                    <a:extLst>
                      <a:ext uri="{FF2B5EF4-FFF2-40B4-BE49-F238E27FC236}">
                        <a16:creationId xmlns:a16="http://schemas.microsoft.com/office/drawing/2014/main" id="{DB04037F-DC39-285C-2420-C49ABC0749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5" name="Group 105">
              <a:extLst>
                <a:ext uri="{FF2B5EF4-FFF2-40B4-BE49-F238E27FC236}">
                  <a16:creationId xmlns:a16="http://schemas.microsoft.com/office/drawing/2014/main" id="{03E47DE9-4277-9A12-A31F-29AB4331A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2" y="2424"/>
              <a:ext cx="336" cy="336"/>
              <a:chOff x="590" y="2424"/>
              <a:chExt cx="336" cy="336"/>
            </a:xfrm>
          </p:grpSpPr>
          <p:sp>
            <p:nvSpPr>
              <p:cNvPr id="279" name="Oval 106">
                <a:extLst>
                  <a:ext uri="{FF2B5EF4-FFF2-40B4-BE49-F238E27FC236}">
                    <a16:creationId xmlns:a16="http://schemas.microsoft.com/office/drawing/2014/main" id="{87019845-DC34-22BD-FB9E-527CB1466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80" name="Group 107">
                <a:extLst>
                  <a:ext uri="{FF2B5EF4-FFF2-40B4-BE49-F238E27FC236}">
                    <a16:creationId xmlns:a16="http://schemas.microsoft.com/office/drawing/2014/main" id="{B32B6170-A32E-4463-3483-6E387A7525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81" name="Oval 108">
                  <a:extLst>
                    <a:ext uri="{FF2B5EF4-FFF2-40B4-BE49-F238E27FC236}">
                      <a16:creationId xmlns:a16="http://schemas.microsoft.com/office/drawing/2014/main" id="{F5D06C0C-C007-FCAB-824F-D6B7DCA1C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82" name="Group 109">
                  <a:extLst>
                    <a:ext uri="{FF2B5EF4-FFF2-40B4-BE49-F238E27FC236}">
                      <a16:creationId xmlns:a16="http://schemas.microsoft.com/office/drawing/2014/main" id="{754770FC-8FB8-330A-3439-5B02415B32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283" name="Oval 110">
                    <a:extLst>
                      <a:ext uri="{FF2B5EF4-FFF2-40B4-BE49-F238E27FC236}">
                        <a16:creationId xmlns:a16="http://schemas.microsoft.com/office/drawing/2014/main" id="{959FC3F7-A208-7FB7-6E16-4C2C82D00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4" name="Oval 111">
                    <a:extLst>
                      <a:ext uri="{FF2B5EF4-FFF2-40B4-BE49-F238E27FC236}">
                        <a16:creationId xmlns:a16="http://schemas.microsoft.com/office/drawing/2014/main" id="{BA0D1789-61C8-D5BB-29C0-4E868846A3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5" name="Oval 112">
                    <a:extLst>
                      <a:ext uri="{FF2B5EF4-FFF2-40B4-BE49-F238E27FC236}">
                        <a16:creationId xmlns:a16="http://schemas.microsoft.com/office/drawing/2014/main" id="{71356059-5F81-874B-2DE6-6303BCEAEE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6" name="Oval 113">
                    <a:extLst>
                      <a:ext uri="{FF2B5EF4-FFF2-40B4-BE49-F238E27FC236}">
                        <a16:creationId xmlns:a16="http://schemas.microsoft.com/office/drawing/2014/main" id="{26D86079-BF72-241C-51B5-79517B0CA1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7" name="Oval 114">
                    <a:extLst>
                      <a:ext uri="{FF2B5EF4-FFF2-40B4-BE49-F238E27FC236}">
                        <a16:creationId xmlns:a16="http://schemas.microsoft.com/office/drawing/2014/main" id="{8578F195-4682-C61C-3A91-78BCD94837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8" name="Oval 115">
                    <a:extLst>
                      <a:ext uri="{FF2B5EF4-FFF2-40B4-BE49-F238E27FC236}">
                        <a16:creationId xmlns:a16="http://schemas.microsoft.com/office/drawing/2014/main" id="{FF6F7FBA-D1BB-EDF3-1715-D1720B17DE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9" name="Oval 116">
                    <a:extLst>
                      <a:ext uri="{FF2B5EF4-FFF2-40B4-BE49-F238E27FC236}">
                        <a16:creationId xmlns:a16="http://schemas.microsoft.com/office/drawing/2014/main" id="{E1E8DF94-3E14-B299-AFD4-C163FA8756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0" name="Oval 117">
                    <a:extLst>
                      <a:ext uri="{FF2B5EF4-FFF2-40B4-BE49-F238E27FC236}">
                        <a16:creationId xmlns:a16="http://schemas.microsoft.com/office/drawing/2014/main" id="{07E55E88-7C8F-F5B2-A2DD-443F507198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1" name="Oval 118">
                    <a:extLst>
                      <a:ext uri="{FF2B5EF4-FFF2-40B4-BE49-F238E27FC236}">
                        <a16:creationId xmlns:a16="http://schemas.microsoft.com/office/drawing/2014/main" id="{75B59A1A-4BD8-477B-CA5C-349B684D5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2" name="Oval 119">
                    <a:extLst>
                      <a:ext uri="{FF2B5EF4-FFF2-40B4-BE49-F238E27FC236}">
                        <a16:creationId xmlns:a16="http://schemas.microsoft.com/office/drawing/2014/main" id="{0E259D2C-85AD-A8BE-9F93-2BA8D42289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3" name="Oval 120">
                    <a:extLst>
                      <a:ext uri="{FF2B5EF4-FFF2-40B4-BE49-F238E27FC236}">
                        <a16:creationId xmlns:a16="http://schemas.microsoft.com/office/drawing/2014/main" id="{C56AB9EF-9B20-4D2F-9DF2-73AFC9A72D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4" name="Oval 121">
                    <a:extLst>
                      <a:ext uri="{FF2B5EF4-FFF2-40B4-BE49-F238E27FC236}">
                        <a16:creationId xmlns:a16="http://schemas.microsoft.com/office/drawing/2014/main" id="{EDA756D6-EF76-288D-8CCD-DCB3945741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5" name="Oval 122">
                    <a:extLst>
                      <a:ext uri="{FF2B5EF4-FFF2-40B4-BE49-F238E27FC236}">
                        <a16:creationId xmlns:a16="http://schemas.microsoft.com/office/drawing/2014/main" id="{93D1793F-87AB-ADF8-589D-C5CD6DFC3F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6" name="Oval 123">
                    <a:extLst>
                      <a:ext uri="{FF2B5EF4-FFF2-40B4-BE49-F238E27FC236}">
                        <a16:creationId xmlns:a16="http://schemas.microsoft.com/office/drawing/2014/main" id="{412D1FF6-3785-0C0C-79CE-0E7EAE5E22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76" name="AutoShape 124">
              <a:extLst>
                <a:ext uri="{FF2B5EF4-FFF2-40B4-BE49-F238E27FC236}">
                  <a16:creationId xmlns:a16="http://schemas.microsoft.com/office/drawing/2014/main" id="{E1D155F3-0F8C-D745-2573-8184D336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7" name="AutoShape 125">
              <a:extLst>
                <a:ext uri="{FF2B5EF4-FFF2-40B4-BE49-F238E27FC236}">
                  <a16:creationId xmlns:a16="http://schemas.microsoft.com/office/drawing/2014/main" id="{3246F61F-B36A-4439-4108-C2E46EF1A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8" name="AutoShape 126">
              <a:extLst>
                <a:ext uri="{FF2B5EF4-FFF2-40B4-BE49-F238E27FC236}">
                  <a16:creationId xmlns:a16="http://schemas.microsoft.com/office/drawing/2014/main" id="{5C6F9EA7-A400-FEAE-63D7-4A3626A04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37" name="AutoShape 247">
            <a:extLst>
              <a:ext uri="{FF2B5EF4-FFF2-40B4-BE49-F238E27FC236}">
                <a16:creationId xmlns:a16="http://schemas.microsoft.com/office/drawing/2014/main" id="{5FC55151-47D0-B1B0-ABD0-071D851B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58" y="1354533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" name="Group 249">
            <a:extLst>
              <a:ext uri="{FF2B5EF4-FFF2-40B4-BE49-F238E27FC236}">
                <a16:creationId xmlns:a16="http://schemas.microsoft.com/office/drawing/2014/main" id="{51E173E0-0D77-BB47-88CB-5E3C66774FF3}"/>
              </a:ext>
            </a:extLst>
          </p:cNvPr>
          <p:cNvGrpSpPr>
            <a:grpSpLocks/>
          </p:cNvGrpSpPr>
          <p:nvPr/>
        </p:nvGrpSpPr>
        <p:grpSpPr bwMode="auto">
          <a:xfrm rot="1034267">
            <a:off x="7614144" y="5627838"/>
            <a:ext cx="1101725" cy="587375"/>
            <a:chOff x="4224" y="2068"/>
            <a:chExt cx="1165" cy="640"/>
          </a:xfrm>
        </p:grpSpPr>
        <p:sp>
          <p:nvSpPr>
            <p:cNvPr id="339" name="Rectangle 250">
              <a:extLst>
                <a:ext uri="{FF2B5EF4-FFF2-40B4-BE49-F238E27FC236}">
                  <a16:creationId xmlns:a16="http://schemas.microsoft.com/office/drawing/2014/main" id="{E0B0D660-9E45-49D2-C053-5FB6A40D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0" name="Rectangle 251">
              <a:extLst>
                <a:ext uri="{FF2B5EF4-FFF2-40B4-BE49-F238E27FC236}">
                  <a16:creationId xmlns:a16="http://schemas.microsoft.com/office/drawing/2014/main" id="{BB8131E1-2DD9-C058-2B81-C1DA3F2C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" name="Freeform 252">
              <a:extLst>
                <a:ext uri="{FF2B5EF4-FFF2-40B4-BE49-F238E27FC236}">
                  <a16:creationId xmlns:a16="http://schemas.microsoft.com/office/drawing/2014/main" id="{03350912-E656-CE8B-8B92-6C20D4CDC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2" name="Rectangle 253">
              <a:extLst>
                <a:ext uri="{FF2B5EF4-FFF2-40B4-BE49-F238E27FC236}">
                  <a16:creationId xmlns:a16="http://schemas.microsoft.com/office/drawing/2014/main" id="{A8121452-904E-5770-5A31-A25AEA36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3" name="Freeform 254">
              <a:extLst>
                <a:ext uri="{FF2B5EF4-FFF2-40B4-BE49-F238E27FC236}">
                  <a16:creationId xmlns:a16="http://schemas.microsoft.com/office/drawing/2014/main" id="{95987656-D48C-3AFD-E63D-00F382ADB4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Freeform 255">
              <a:extLst>
                <a:ext uri="{FF2B5EF4-FFF2-40B4-BE49-F238E27FC236}">
                  <a16:creationId xmlns:a16="http://schemas.microsoft.com/office/drawing/2014/main" id="{4C2A4FE5-E651-CD19-E480-18D2D7D73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Rectangle 256">
              <a:extLst>
                <a:ext uri="{FF2B5EF4-FFF2-40B4-BE49-F238E27FC236}">
                  <a16:creationId xmlns:a16="http://schemas.microsoft.com/office/drawing/2014/main" id="{CB4BDDFD-7310-6A7C-EF8E-9A9C23616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Freeform 257">
              <a:extLst>
                <a:ext uri="{FF2B5EF4-FFF2-40B4-BE49-F238E27FC236}">
                  <a16:creationId xmlns:a16="http://schemas.microsoft.com/office/drawing/2014/main" id="{D979AD96-3921-0330-7597-25377A08C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Rectangle 258">
              <a:extLst>
                <a:ext uri="{FF2B5EF4-FFF2-40B4-BE49-F238E27FC236}">
                  <a16:creationId xmlns:a16="http://schemas.microsoft.com/office/drawing/2014/main" id="{51D38321-0C06-8285-9FC1-6DDCFC452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8" name="Rectangle 259">
              <a:extLst>
                <a:ext uri="{FF2B5EF4-FFF2-40B4-BE49-F238E27FC236}">
                  <a16:creationId xmlns:a16="http://schemas.microsoft.com/office/drawing/2014/main" id="{D7485256-2E1C-6CE2-E2D4-4C8885602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9" name="Rectangle 260">
              <a:extLst>
                <a:ext uri="{FF2B5EF4-FFF2-40B4-BE49-F238E27FC236}">
                  <a16:creationId xmlns:a16="http://schemas.microsoft.com/office/drawing/2014/main" id="{E5FE60E6-CFA9-6CA4-F284-EC0E2A62B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0" name="Rectangle 261">
              <a:extLst>
                <a:ext uri="{FF2B5EF4-FFF2-40B4-BE49-F238E27FC236}">
                  <a16:creationId xmlns:a16="http://schemas.microsoft.com/office/drawing/2014/main" id="{A0F02F7A-5412-9F40-CC8F-0B24CBFFCB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1" name="Oval 262">
              <a:extLst>
                <a:ext uri="{FF2B5EF4-FFF2-40B4-BE49-F238E27FC236}">
                  <a16:creationId xmlns:a16="http://schemas.microsoft.com/office/drawing/2014/main" id="{BB2029D6-AF22-EEB9-3D9D-4D8749B0A6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Oval 263">
              <a:extLst>
                <a:ext uri="{FF2B5EF4-FFF2-40B4-BE49-F238E27FC236}">
                  <a16:creationId xmlns:a16="http://schemas.microsoft.com/office/drawing/2014/main" id="{CB22FC47-8AC4-190E-BDAD-F411D02A76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Oval 264">
              <a:extLst>
                <a:ext uri="{FF2B5EF4-FFF2-40B4-BE49-F238E27FC236}">
                  <a16:creationId xmlns:a16="http://schemas.microsoft.com/office/drawing/2014/main" id="{CB2430BE-5EBB-1F8B-023A-18CC87E7CF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Rectangle 265">
              <a:extLst>
                <a:ext uri="{FF2B5EF4-FFF2-40B4-BE49-F238E27FC236}">
                  <a16:creationId xmlns:a16="http://schemas.microsoft.com/office/drawing/2014/main" id="{0BC6508B-AD2C-E43B-3E6E-F5AD04A9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5" name="Oval 266">
              <a:extLst>
                <a:ext uri="{FF2B5EF4-FFF2-40B4-BE49-F238E27FC236}">
                  <a16:creationId xmlns:a16="http://schemas.microsoft.com/office/drawing/2014/main" id="{D3DBAD51-FDAA-707B-BAAC-CE7C6722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Oval 267">
              <a:extLst>
                <a:ext uri="{FF2B5EF4-FFF2-40B4-BE49-F238E27FC236}">
                  <a16:creationId xmlns:a16="http://schemas.microsoft.com/office/drawing/2014/main" id="{8A236490-BFE6-0AF4-9C57-762BE2806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Oval 268">
              <a:extLst>
                <a:ext uri="{FF2B5EF4-FFF2-40B4-BE49-F238E27FC236}">
                  <a16:creationId xmlns:a16="http://schemas.microsoft.com/office/drawing/2014/main" id="{33A63D74-FD31-3E33-814D-53EBE6E3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Rectangle 269">
              <a:extLst>
                <a:ext uri="{FF2B5EF4-FFF2-40B4-BE49-F238E27FC236}">
                  <a16:creationId xmlns:a16="http://schemas.microsoft.com/office/drawing/2014/main" id="{32FD02CB-121D-C77D-E4D3-8E773312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9" name="Line 270">
              <a:extLst>
                <a:ext uri="{FF2B5EF4-FFF2-40B4-BE49-F238E27FC236}">
                  <a16:creationId xmlns:a16="http://schemas.microsoft.com/office/drawing/2014/main" id="{0398F3AC-D3E1-09F2-005D-089E8A6A3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0" name="Line 271">
              <a:extLst>
                <a:ext uri="{FF2B5EF4-FFF2-40B4-BE49-F238E27FC236}">
                  <a16:creationId xmlns:a16="http://schemas.microsoft.com/office/drawing/2014/main" id="{91FE5141-7F2C-7CA6-5A7F-9FBB0F8B8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grpSp>
        <p:nvGrpSpPr>
          <p:cNvPr id="361" name="Group 272">
            <a:extLst>
              <a:ext uri="{FF2B5EF4-FFF2-40B4-BE49-F238E27FC236}">
                <a16:creationId xmlns:a16="http://schemas.microsoft.com/office/drawing/2014/main" id="{89BA3F8E-D65E-BBB3-AF72-8C33065FC49C}"/>
              </a:ext>
            </a:extLst>
          </p:cNvPr>
          <p:cNvGrpSpPr>
            <a:grpSpLocks/>
          </p:cNvGrpSpPr>
          <p:nvPr/>
        </p:nvGrpSpPr>
        <p:grpSpPr bwMode="auto">
          <a:xfrm rot="20930531">
            <a:off x="5921516" y="5679486"/>
            <a:ext cx="1101725" cy="587375"/>
            <a:chOff x="4224" y="2068"/>
            <a:chExt cx="1165" cy="640"/>
          </a:xfrm>
        </p:grpSpPr>
        <p:sp>
          <p:nvSpPr>
            <p:cNvPr id="362" name="Rectangle 273">
              <a:extLst>
                <a:ext uri="{FF2B5EF4-FFF2-40B4-BE49-F238E27FC236}">
                  <a16:creationId xmlns:a16="http://schemas.microsoft.com/office/drawing/2014/main" id="{504B1698-1571-65B4-C2C2-A68367B6E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3" name="Rectangle 274">
              <a:extLst>
                <a:ext uri="{FF2B5EF4-FFF2-40B4-BE49-F238E27FC236}">
                  <a16:creationId xmlns:a16="http://schemas.microsoft.com/office/drawing/2014/main" id="{A2C97E9A-488F-10B3-09F2-335C6196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4" name="Freeform 275">
              <a:extLst>
                <a:ext uri="{FF2B5EF4-FFF2-40B4-BE49-F238E27FC236}">
                  <a16:creationId xmlns:a16="http://schemas.microsoft.com/office/drawing/2014/main" id="{73F252E1-39F4-1DBD-804F-0AEDB564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Rectangle 276">
              <a:extLst>
                <a:ext uri="{FF2B5EF4-FFF2-40B4-BE49-F238E27FC236}">
                  <a16:creationId xmlns:a16="http://schemas.microsoft.com/office/drawing/2014/main" id="{5C47DEDD-A774-B477-3285-25E46080E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Freeform 277">
              <a:extLst>
                <a:ext uri="{FF2B5EF4-FFF2-40B4-BE49-F238E27FC236}">
                  <a16:creationId xmlns:a16="http://schemas.microsoft.com/office/drawing/2014/main" id="{0B7D8968-2551-5404-23A3-6DC68D12FF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Freeform 278">
              <a:extLst>
                <a:ext uri="{FF2B5EF4-FFF2-40B4-BE49-F238E27FC236}">
                  <a16:creationId xmlns:a16="http://schemas.microsoft.com/office/drawing/2014/main" id="{70E2DBFA-658C-0150-9816-1DA7E0DE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Rectangle 279">
              <a:extLst>
                <a:ext uri="{FF2B5EF4-FFF2-40B4-BE49-F238E27FC236}">
                  <a16:creationId xmlns:a16="http://schemas.microsoft.com/office/drawing/2014/main" id="{958AA0AE-0217-B51E-1903-48EDD60BF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Freeform 280">
              <a:extLst>
                <a:ext uri="{FF2B5EF4-FFF2-40B4-BE49-F238E27FC236}">
                  <a16:creationId xmlns:a16="http://schemas.microsoft.com/office/drawing/2014/main" id="{B2E4F6A6-FDFD-954A-AD13-837E996B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Rectangle 281">
              <a:extLst>
                <a:ext uri="{FF2B5EF4-FFF2-40B4-BE49-F238E27FC236}">
                  <a16:creationId xmlns:a16="http://schemas.microsoft.com/office/drawing/2014/main" id="{3709C3F8-4CA0-D1DF-DD49-1AB6428FF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1" name="Rectangle 282">
              <a:extLst>
                <a:ext uri="{FF2B5EF4-FFF2-40B4-BE49-F238E27FC236}">
                  <a16:creationId xmlns:a16="http://schemas.microsoft.com/office/drawing/2014/main" id="{8DE7AC79-14C4-5788-DDEE-3E69202AC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2" name="Rectangle 283">
              <a:extLst>
                <a:ext uri="{FF2B5EF4-FFF2-40B4-BE49-F238E27FC236}">
                  <a16:creationId xmlns:a16="http://schemas.microsoft.com/office/drawing/2014/main" id="{D307A44C-725E-EA09-B222-AA4612C15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3" name="Rectangle 284">
              <a:extLst>
                <a:ext uri="{FF2B5EF4-FFF2-40B4-BE49-F238E27FC236}">
                  <a16:creationId xmlns:a16="http://schemas.microsoft.com/office/drawing/2014/main" id="{2AB0BFC6-CD04-9500-2B32-3218D0FF18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4" name="Oval 285">
              <a:extLst>
                <a:ext uri="{FF2B5EF4-FFF2-40B4-BE49-F238E27FC236}">
                  <a16:creationId xmlns:a16="http://schemas.microsoft.com/office/drawing/2014/main" id="{A4C7660B-21FD-BC6B-96B6-C8366AEFE3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Oval 286">
              <a:extLst>
                <a:ext uri="{FF2B5EF4-FFF2-40B4-BE49-F238E27FC236}">
                  <a16:creationId xmlns:a16="http://schemas.microsoft.com/office/drawing/2014/main" id="{D73F3636-8AA6-84DF-6CF2-FBB5DA0E01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Oval 287">
              <a:extLst>
                <a:ext uri="{FF2B5EF4-FFF2-40B4-BE49-F238E27FC236}">
                  <a16:creationId xmlns:a16="http://schemas.microsoft.com/office/drawing/2014/main" id="{0158F9CC-FA02-E450-7A17-1154DE7552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Rectangle 288">
              <a:extLst>
                <a:ext uri="{FF2B5EF4-FFF2-40B4-BE49-F238E27FC236}">
                  <a16:creationId xmlns:a16="http://schemas.microsoft.com/office/drawing/2014/main" id="{6AB54C86-D66E-7C1B-7315-4F3403E59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8" name="Oval 289">
              <a:extLst>
                <a:ext uri="{FF2B5EF4-FFF2-40B4-BE49-F238E27FC236}">
                  <a16:creationId xmlns:a16="http://schemas.microsoft.com/office/drawing/2014/main" id="{54575671-E33D-C836-CE92-144CC60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Oval 290">
              <a:extLst>
                <a:ext uri="{FF2B5EF4-FFF2-40B4-BE49-F238E27FC236}">
                  <a16:creationId xmlns:a16="http://schemas.microsoft.com/office/drawing/2014/main" id="{320A0A40-4281-ADF3-30F1-82D629B7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Oval 291">
              <a:extLst>
                <a:ext uri="{FF2B5EF4-FFF2-40B4-BE49-F238E27FC236}">
                  <a16:creationId xmlns:a16="http://schemas.microsoft.com/office/drawing/2014/main" id="{6B1927A8-C61D-DD9E-463C-C5E9C8243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Rectangle 292">
              <a:extLst>
                <a:ext uri="{FF2B5EF4-FFF2-40B4-BE49-F238E27FC236}">
                  <a16:creationId xmlns:a16="http://schemas.microsoft.com/office/drawing/2014/main" id="{4896C3D3-ECAD-ADEC-141C-2222840B1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2" name="Line 293">
              <a:extLst>
                <a:ext uri="{FF2B5EF4-FFF2-40B4-BE49-F238E27FC236}">
                  <a16:creationId xmlns:a16="http://schemas.microsoft.com/office/drawing/2014/main" id="{1E9E6BA2-A132-86A3-C6B0-7BEE4D4A8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3" name="Line 294">
              <a:extLst>
                <a:ext uri="{FF2B5EF4-FFF2-40B4-BE49-F238E27FC236}">
                  <a16:creationId xmlns:a16="http://schemas.microsoft.com/office/drawing/2014/main" id="{C77F7F7F-891C-E9AE-2113-0D6DE49D5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84" name="Rectangle 15">
            <a:extLst>
              <a:ext uri="{FF2B5EF4-FFF2-40B4-BE49-F238E27FC236}">
                <a16:creationId xmlns:a16="http://schemas.microsoft.com/office/drawing/2014/main" id="{44D1D0EE-A57F-15E5-451D-DB6571B8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965" y="1959487"/>
            <a:ext cx="13455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i="1" dirty="0"/>
              <a:t>0.3g vertically</a:t>
            </a:r>
            <a:endParaRPr lang="en-GB" sz="1600" b="0" i="1" dirty="0">
              <a:solidFill>
                <a:schemeClr val="tx1"/>
              </a:solidFill>
            </a:endParaRPr>
          </a:p>
        </p:txBody>
      </p:sp>
      <p:sp>
        <p:nvSpPr>
          <p:cNvPr id="385" name="Rectangle 6">
            <a:extLst>
              <a:ext uri="{FF2B5EF4-FFF2-40B4-BE49-F238E27FC236}">
                <a16:creationId xmlns:a16="http://schemas.microsoft.com/office/drawing/2014/main" id="{5A565992-B47C-3795-5EE0-56B3F8D2FF32}"/>
              </a:ext>
            </a:extLst>
          </p:cNvPr>
          <p:cNvSpPr>
            <a:spLocks noChangeArrowheads="1"/>
          </p:cNvSpPr>
          <p:nvPr/>
        </p:nvSpPr>
        <p:spPr bwMode="auto">
          <a:xfrm rot="20917463">
            <a:off x="6073791" y="5060415"/>
            <a:ext cx="585787" cy="6254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grpSp>
        <p:nvGrpSpPr>
          <p:cNvPr id="2" name="Group 281">
            <a:extLst>
              <a:ext uri="{FF2B5EF4-FFF2-40B4-BE49-F238E27FC236}">
                <a16:creationId xmlns:a16="http://schemas.microsoft.com/office/drawing/2014/main" id="{7E986451-A98A-F298-5FC5-E4E9782C1BE9}"/>
              </a:ext>
            </a:extLst>
          </p:cNvPr>
          <p:cNvGrpSpPr>
            <a:grpSpLocks/>
          </p:cNvGrpSpPr>
          <p:nvPr/>
        </p:nvGrpSpPr>
        <p:grpSpPr bwMode="auto">
          <a:xfrm>
            <a:off x="3459120" y="1942221"/>
            <a:ext cx="1163314" cy="1796982"/>
            <a:chOff x="1345" y="943"/>
            <a:chExt cx="980" cy="1370"/>
          </a:xfrm>
        </p:grpSpPr>
        <p:pic>
          <p:nvPicPr>
            <p:cNvPr id="3" name="Picture 282" descr="MC900014417[1]">
              <a:extLst>
                <a:ext uri="{FF2B5EF4-FFF2-40B4-BE49-F238E27FC236}">
                  <a16:creationId xmlns:a16="http://schemas.microsoft.com/office/drawing/2014/main" id="{279B13C5-09E5-D797-3353-7C6A3BE08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943"/>
              <a:ext cx="887" cy="1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83">
              <a:extLst>
                <a:ext uri="{FF2B5EF4-FFF2-40B4-BE49-F238E27FC236}">
                  <a16:creationId xmlns:a16="http://schemas.microsoft.com/office/drawing/2014/main" id="{4881B89F-5691-2AE2-447D-062ED43CF0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5" y="2097"/>
              <a:ext cx="980" cy="216"/>
              <a:chOff x="1511" y="2097"/>
              <a:chExt cx="667" cy="216"/>
            </a:xfrm>
          </p:grpSpPr>
          <p:grpSp>
            <p:nvGrpSpPr>
              <p:cNvPr id="8" name="Group 284">
                <a:extLst>
                  <a:ext uri="{FF2B5EF4-FFF2-40B4-BE49-F238E27FC236}">
                    <a16:creationId xmlns:a16="http://schemas.microsoft.com/office/drawing/2014/main" id="{BC4CD41B-074B-0347-A24F-D5B94E11F9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1" y="2097"/>
                <a:ext cx="665" cy="92"/>
                <a:chOff x="1988" y="3597"/>
                <a:chExt cx="1164" cy="161"/>
              </a:xfrm>
            </p:grpSpPr>
            <p:sp>
              <p:nvSpPr>
                <p:cNvPr id="12" name="AutoShape 285">
                  <a:extLst>
                    <a:ext uri="{FF2B5EF4-FFF2-40B4-BE49-F238E27FC236}">
                      <a16:creationId xmlns:a16="http://schemas.microsoft.com/office/drawing/2014/main" id="{5CABAB41-942F-3B4D-029C-E8ED9481E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" y="3598"/>
                  <a:ext cx="582" cy="160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" name="AutoShape 286">
                  <a:extLst>
                    <a:ext uri="{FF2B5EF4-FFF2-40B4-BE49-F238E27FC236}">
                      <a16:creationId xmlns:a16="http://schemas.microsoft.com/office/drawing/2014/main" id="{5A051F1C-75DB-4CD3-5F91-075AD25A3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3597"/>
                  <a:ext cx="582" cy="160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oup 287">
                <a:extLst>
                  <a:ext uri="{FF2B5EF4-FFF2-40B4-BE49-F238E27FC236}">
                    <a16:creationId xmlns:a16="http://schemas.microsoft.com/office/drawing/2014/main" id="{4E9BAFFC-0BA9-0EBC-7F82-7667326D8E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3" y="2221"/>
                <a:ext cx="665" cy="92"/>
                <a:chOff x="1988" y="3597"/>
                <a:chExt cx="1164" cy="161"/>
              </a:xfrm>
            </p:grpSpPr>
            <p:sp>
              <p:nvSpPr>
                <p:cNvPr id="10" name="AutoShape 288">
                  <a:extLst>
                    <a:ext uri="{FF2B5EF4-FFF2-40B4-BE49-F238E27FC236}">
                      <a16:creationId xmlns:a16="http://schemas.microsoft.com/office/drawing/2014/main" id="{AD20CE39-DC28-D88F-6A8C-724742AE6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" y="3598"/>
                  <a:ext cx="582" cy="160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" name="AutoShape 289">
                  <a:extLst>
                    <a:ext uri="{FF2B5EF4-FFF2-40B4-BE49-F238E27FC236}">
                      <a16:creationId xmlns:a16="http://schemas.microsoft.com/office/drawing/2014/main" id="{F490901B-14F5-1688-E4B7-67DB6B546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3597"/>
                  <a:ext cx="582" cy="160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" name="Rectangle 290">
              <a:extLst>
                <a:ext uri="{FF2B5EF4-FFF2-40B4-BE49-F238E27FC236}">
                  <a16:creationId xmlns:a16="http://schemas.microsoft.com/office/drawing/2014/main" id="{8F546B1E-AA86-F22C-A8B3-7C00BFFEC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1459"/>
              <a:ext cx="82" cy="647"/>
            </a:xfrm>
            <a:prstGeom prst="rect">
              <a:avLst/>
            </a:prstGeom>
            <a:solidFill>
              <a:schemeClr val="tx1"/>
            </a:solidFill>
            <a:ln w="6350" cap="rnd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Text Box 291">
              <a:extLst>
                <a:ext uri="{FF2B5EF4-FFF2-40B4-BE49-F238E27FC236}">
                  <a16:creationId xmlns:a16="http://schemas.microsoft.com/office/drawing/2014/main" id="{B7966001-FD56-8BB8-771E-E9A1FDA2F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7" y="1459"/>
              <a:ext cx="28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cap="rnd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GB" sz="4800" b="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4" name="Group 257">
            <a:extLst>
              <a:ext uri="{FF2B5EF4-FFF2-40B4-BE49-F238E27FC236}">
                <a16:creationId xmlns:a16="http://schemas.microsoft.com/office/drawing/2014/main" id="{F13C3163-F2C8-22F1-A1A9-57C2F624A511}"/>
              </a:ext>
            </a:extLst>
          </p:cNvPr>
          <p:cNvGrpSpPr>
            <a:grpSpLocks/>
          </p:cNvGrpSpPr>
          <p:nvPr/>
        </p:nvGrpSpPr>
        <p:grpSpPr bwMode="auto">
          <a:xfrm>
            <a:off x="5034858" y="3939439"/>
            <a:ext cx="4973638" cy="273050"/>
            <a:chOff x="2132" y="2125"/>
            <a:chExt cx="3479" cy="166"/>
          </a:xfrm>
        </p:grpSpPr>
        <p:sp>
          <p:nvSpPr>
            <p:cNvPr id="15" name="AutoShape 258">
              <a:extLst>
                <a:ext uri="{FF2B5EF4-FFF2-40B4-BE49-F238E27FC236}">
                  <a16:creationId xmlns:a16="http://schemas.microsoft.com/office/drawing/2014/main" id="{680A8548-FAF1-302A-6333-ED8CD7702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2126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259">
              <a:extLst>
                <a:ext uri="{FF2B5EF4-FFF2-40B4-BE49-F238E27FC236}">
                  <a16:creationId xmlns:a16="http://schemas.microsoft.com/office/drawing/2014/main" id="{71841EF1-98F6-5F51-3FCF-D66C0A410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" y="2125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AutoShape 260">
              <a:extLst>
                <a:ext uri="{FF2B5EF4-FFF2-40B4-BE49-F238E27FC236}">
                  <a16:creationId xmlns:a16="http://schemas.microsoft.com/office/drawing/2014/main" id="{35F92C7B-69B3-A8F9-5EDB-1860AA657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4" y="2132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AutoShape 261">
              <a:extLst>
                <a:ext uri="{FF2B5EF4-FFF2-40B4-BE49-F238E27FC236}">
                  <a16:creationId xmlns:a16="http://schemas.microsoft.com/office/drawing/2014/main" id="{3B1E9A01-C316-E05E-75B3-9611470A9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137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AutoShape 262">
              <a:extLst>
                <a:ext uri="{FF2B5EF4-FFF2-40B4-BE49-F238E27FC236}">
                  <a16:creationId xmlns:a16="http://schemas.microsoft.com/office/drawing/2014/main" id="{BFF81E2F-D901-64B1-8DBC-C2C372C3A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2137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263">
              <a:extLst>
                <a:ext uri="{FF2B5EF4-FFF2-40B4-BE49-F238E27FC236}">
                  <a16:creationId xmlns:a16="http://schemas.microsoft.com/office/drawing/2014/main" id="{CA720DB4-6405-8438-026E-9A46A39FE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" y="2136"/>
              <a:ext cx="582" cy="15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1" name="Group 264">
            <a:extLst>
              <a:ext uri="{FF2B5EF4-FFF2-40B4-BE49-F238E27FC236}">
                <a16:creationId xmlns:a16="http://schemas.microsoft.com/office/drawing/2014/main" id="{13E9A0C2-2A7C-AC8A-261A-63DB64CDEEFD}"/>
              </a:ext>
            </a:extLst>
          </p:cNvPr>
          <p:cNvGrpSpPr>
            <a:grpSpLocks/>
          </p:cNvGrpSpPr>
          <p:nvPr/>
        </p:nvGrpSpPr>
        <p:grpSpPr bwMode="auto">
          <a:xfrm>
            <a:off x="5493636" y="6413109"/>
            <a:ext cx="1847850" cy="255587"/>
            <a:chOff x="1988" y="3597"/>
            <a:chExt cx="1164" cy="161"/>
          </a:xfrm>
        </p:grpSpPr>
        <p:sp>
          <p:nvSpPr>
            <p:cNvPr id="22" name="AutoShape 265">
              <a:extLst>
                <a:ext uri="{FF2B5EF4-FFF2-40B4-BE49-F238E27FC236}">
                  <a16:creationId xmlns:a16="http://schemas.microsoft.com/office/drawing/2014/main" id="{B3FA048E-DCEC-7DB3-D18A-9F4D8F3FC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8" y="3598"/>
              <a:ext cx="582" cy="16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AutoShape 266">
              <a:extLst>
                <a:ext uri="{FF2B5EF4-FFF2-40B4-BE49-F238E27FC236}">
                  <a16:creationId xmlns:a16="http://schemas.microsoft.com/office/drawing/2014/main" id="{A8D2E67F-E477-E770-1253-D4A62279B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3597"/>
              <a:ext cx="582" cy="16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" name="Group 267">
            <a:extLst>
              <a:ext uri="{FF2B5EF4-FFF2-40B4-BE49-F238E27FC236}">
                <a16:creationId xmlns:a16="http://schemas.microsoft.com/office/drawing/2014/main" id="{6A1D2153-7FAA-944C-475F-7FB04DE838CB}"/>
              </a:ext>
            </a:extLst>
          </p:cNvPr>
          <p:cNvGrpSpPr>
            <a:grpSpLocks/>
          </p:cNvGrpSpPr>
          <p:nvPr/>
        </p:nvGrpSpPr>
        <p:grpSpPr bwMode="auto">
          <a:xfrm>
            <a:off x="7420382" y="6425207"/>
            <a:ext cx="1847850" cy="255588"/>
            <a:chOff x="4303" y="3608"/>
            <a:chExt cx="1164" cy="161"/>
          </a:xfrm>
        </p:grpSpPr>
        <p:sp>
          <p:nvSpPr>
            <p:cNvPr id="25" name="AutoShape 268">
              <a:extLst>
                <a:ext uri="{FF2B5EF4-FFF2-40B4-BE49-F238E27FC236}">
                  <a16:creationId xmlns:a16="http://schemas.microsoft.com/office/drawing/2014/main" id="{21F0C837-ADC0-6B2E-C9BC-9B9754A52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" y="3609"/>
              <a:ext cx="582" cy="16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AutoShape 269">
              <a:extLst>
                <a:ext uri="{FF2B5EF4-FFF2-40B4-BE49-F238E27FC236}">
                  <a16:creationId xmlns:a16="http://schemas.microsoft.com/office/drawing/2014/main" id="{E6611E40-0077-7D2C-F3C6-D45A97E69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3608"/>
              <a:ext cx="582" cy="16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3524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49E02-B5C3-4CBC-860F-347A6A962F2D}"/>
              </a:ext>
            </a:extLst>
          </p:cNvPr>
          <p:cNvSpPr txBox="1">
            <a:spLocks/>
          </p:cNvSpPr>
          <p:nvPr/>
        </p:nvSpPr>
        <p:spPr>
          <a:xfrm>
            <a:off x="414009" y="207165"/>
            <a:ext cx="10636594" cy="75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Bebas Neue Pro" panose="020B0606020202050201" pitchFamily="34" charset="77"/>
                <a:ea typeface="+mj-ea"/>
                <a:cs typeface="+mj-cs"/>
              </a:defRPr>
            </a:lvl1pPr>
          </a:lstStyle>
          <a:p>
            <a:r>
              <a:rPr lang="en-GB" dirty="0">
                <a:latin typeface="Bebas Neue Pro"/>
              </a:rPr>
              <a:t>Forces in European EN12195 -  Intermodal</a:t>
            </a:r>
            <a:endParaRPr lang="en-AE" dirty="0"/>
          </a:p>
        </p:txBody>
      </p:sp>
      <p:sp>
        <p:nvSpPr>
          <p:cNvPr id="215" name="AutoShape 2">
            <a:extLst>
              <a:ext uri="{FF2B5EF4-FFF2-40B4-BE49-F238E27FC236}">
                <a16:creationId xmlns:a16="http://schemas.microsoft.com/office/drawing/2014/main" id="{0710F80B-B7B2-B38B-7788-D31353E68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740" y="2862468"/>
            <a:ext cx="982662" cy="301625"/>
          </a:xfrm>
          <a:prstGeom prst="leftArrow">
            <a:avLst>
              <a:gd name="adj1" fmla="val 50000"/>
              <a:gd name="adj2" fmla="val 81447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16" name="Text Box 3">
            <a:extLst>
              <a:ext uri="{FF2B5EF4-FFF2-40B4-BE49-F238E27FC236}">
                <a16:creationId xmlns:a16="http://schemas.microsoft.com/office/drawing/2014/main" id="{D7891F7D-66F2-20E9-7AD7-B12C9C8A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402" y="2846593"/>
            <a:ext cx="126070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i="1" dirty="0"/>
              <a:t>1.0</a:t>
            </a:r>
            <a:r>
              <a:rPr lang="en-GB" sz="1600" b="0" i="1" dirty="0">
                <a:solidFill>
                  <a:schemeClr val="tx1"/>
                </a:solidFill>
              </a:rPr>
              <a:t>g forward</a:t>
            </a:r>
          </a:p>
        </p:txBody>
      </p:sp>
      <p:sp>
        <p:nvSpPr>
          <p:cNvPr id="217" name="Text Box 4">
            <a:extLst>
              <a:ext uri="{FF2B5EF4-FFF2-40B4-BE49-F238E27FC236}">
                <a16:creationId xmlns:a16="http://schemas.microsoft.com/office/drawing/2014/main" id="{7CBC29D5-A6FA-E6C2-0CAA-C28B4FBDB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065" y="2835480"/>
            <a:ext cx="9832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i="1" dirty="0"/>
              <a:t>1.0</a:t>
            </a:r>
            <a:r>
              <a:rPr lang="en-GB" sz="1600" b="0" i="1" dirty="0">
                <a:solidFill>
                  <a:schemeClr val="tx1"/>
                </a:solidFill>
              </a:rPr>
              <a:t>g back</a:t>
            </a:r>
          </a:p>
        </p:txBody>
      </p:sp>
      <p:sp>
        <p:nvSpPr>
          <p:cNvPr id="218" name="Text Box 7">
            <a:extLst>
              <a:ext uri="{FF2B5EF4-FFF2-40B4-BE49-F238E27FC236}">
                <a16:creationId xmlns:a16="http://schemas.microsoft.com/office/drawing/2014/main" id="{9E437BAA-CC09-3BE7-68E9-23EAE53A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123" y="4689064"/>
            <a:ext cx="141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 eaLnBrk="0" hangingPunct="0">
              <a:spcBef>
                <a:spcPct val="25000"/>
              </a:spcBef>
            </a:pPr>
            <a:r>
              <a:rPr lang="en-GB" sz="1600" b="0" i="1" dirty="0">
                <a:solidFill>
                  <a:schemeClr val="tx1"/>
                </a:solidFill>
              </a:rPr>
              <a:t>0.5g sliding</a:t>
            </a:r>
          </a:p>
        </p:txBody>
      </p:sp>
      <p:sp>
        <p:nvSpPr>
          <p:cNvPr id="219" name="Rectangle 8">
            <a:extLst>
              <a:ext uri="{FF2B5EF4-FFF2-40B4-BE49-F238E27FC236}">
                <a16:creationId xmlns:a16="http://schemas.microsoft.com/office/drawing/2014/main" id="{074EE2E6-7049-6C07-910B-514E0556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355" y="5050568"/>
            <a:ext cx="585787" cy="5969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0" name="Rectangle 9">
            <a:extLst>
              <a:ext uri="{FF2B5EF4-FFF2-40B4-BE49-F238E27FC236}">
                <a16:creationId xmlns:a16="http://schemas.microsoft.com/office/drawing/2014/main" id="{C756D2C6-3F2B-A3C8-9114-55F4E37C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5029" y="4710257"/>
            <a:ext cx="1285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0" i="1" dirty="0">
                <a:solidFill>
                  <a:schemeClr val="tx1"/>
                </a:solidFill>
              </a:rPr>
              <a:t>0.5g toppling</a:t>
            </a:r>
          </a:p>
        </p:txBody>
      </p:sp>
      <p:sp>
        <p:nvSpPr>
          <p:cNvPr id="221" name="AutoShape 10">
            <a:extLst>
              <a:ext uri="{FF2B5EF4-FFF2-40B4-BE49-F238E27FC236}">
                <a16:creationId xmlns:a16="http://schemas.microsoft.com/office/drawing/2014/main" id="{4E188D20-0CAD-008D-8EDE-15A7490A79B1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8333883" y="5039621"/>
            <a:ext cx="657225" cy="671513"/>
          </a:xfrm>
          <a:custGeom>
            <a:avLst/>
            <a:gdLst>
              <a:gd name="G0" fmla="+- -3398910 0 0"/>
              <a:gd name="G1" fmla="+- -6639876 0 0"/>
              <a:gd name="G2" fmla="+- -3398910 0 -663987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63987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639876"/>
              <a:gd name="G36" fmla="sin G34 -6639876"/>
              <a:gd name="G37" fmla="+/ -663987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304 w 21600"/>
              <a:gd name="T5" fmla="*/ 294 h 21600"/>
              <a:gd name="T6" fmla="*/ 9000 w 21600"/>
              <a:gd name="T7" fmla="*/ 1806 h 21600"/>
              <a:gd name="T8" fmla="*/ 12549 w 21600"/>
              <a:gd name="T9" fmla="*/ 3461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302" y="3255"/>
                  <a:pt x="9807" y="3305"/>
                  <a:pt x="9319" y="3402"/>
                </a:cubicBezTo>
                <a:lnTo>
                  <a:pt x="8680" y="209"/>
                </a:lnTo>
                <a:cubicBezTo>
                  <a:pt x="9378" y="70"/>
                  <a:pt x="10088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2" name="AutoShape 11">
            <a:extLst>
              <a:ext uri="{FF2B5EF4-FFF2-40B4-BE49-F238E27FC236}">
                <a16:creationId xmlns:a16="http://schemas.microsoft.com/office/drawing/2014/main" id="{1FBD3436-41D0-7F90-4DE1-AF0BD6D6CD05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7682015" y="5021406"/>
            <a:ext cx="623887" cy="676275"/>
          </a:xfrm>
          <a:custGeom>
            <a:avLst/>
            <a:gdLst>
              <a:gd name="G0" fmla="+- -3398910 0 0"/>
              <a:gd name="G1" fmla="+- -6382331 0 0"/>
              <a:gd name="G2" fmla="+- -3398910 0 -6382331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382331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382331"/>
              <a:gd name="G36" fmla="sin G34 -6382331"/>
              <a:gd name="G37" fmla="+/ -6382331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663 w 21600"/>
              <a:gd name="T5" fmla="*/ 386 h 21600"/>
              <a:gd name="T6" fmla="*/ 9620 w 21600"/>
              <a:gd name="T7" fmla="*/ 1704 h 21600"/>
              <a:gd name="T8" fmla="*/ 12800 w 21600"/>
              <a:gd name="T9" fmla="*/ 3525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475" y="3255"/>
                  <a:pt x="10151" y="3276"/>
                  <a:pt x="9830" y="3318"/>
                </a:cubicBezTo>
                <a:lnTo>
                  <a:pt x="9411" y="89"/>
                </a:lnTo>
                <a:cubicBezTo>
                  <a:pt x="9871" y="29"/>
                  <a:pt x="10335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3" name="Text Box 12">
            <a:extLst>
              <a:ext uri="{FF2B5EF4-FFF2-40B4-BE49-F238E27FC236}">
                <a16:creationId xmlns:a16="http://schemas.microsoft.com/office/drawing/2014/main" id="{0148C5F4-154B-DDB8-395F-B9068975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306" y="4208740"/>
            <a:ext cx="142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600" b="0" i="1" dirty="0">
                <a:solidFill>
                  <a:schemeClr val="tx1"/>
                </a:solidFill>
              </a:rPr>
              <a:t>1.0g vertically</a:t>
            </a:r>
          </a:p>
        </p:txBody>
      </p:sp>
      <p:sp>
        <p:nvSpPr>
          <p:cNvPr id="224" name="AutoShape 13">
            <a:extLst>
              <a:ext uri="{FF2B5EF4-FFF2-40B4-BE49-F238E27FC236}">
                <a16:creationId xmlns:a16="http://schemas.microsoft.com/office/drawing/2014/main" id="{94FDB673-0009-C924-0133-371D612289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97915" y="2897393"/>
            <a:ext cx="619125" cy="255587"/>
          </a:xfrm>
          <a:prstGeom prst="leftArrow">
            <a:avLst>
              <a:gd name="adj1" fmla="val 50000"/>
              <a:gd name="adj2" fmla="val 60559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5" name="Rectangle 14">
            <a:extLst>
              <a:ext uri="{FF2B5EF4-FFF2-40B4-BE49-F238E27FC236}">
                <a16:creationId xmlns:a16="http://schemas.microsoft.com/office/drawing/2014/main" id="{36CBB8AF-2106-F55D-8F3F-C37B7316E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027" y="2459243"/>
            <a:ext cx="444500" cy="7397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26" name="AutoShape 16">
            <a:extLst>
              <a:ext uri="{FF2B5EF4-FFF2-40B4-BE49-F238E27FC236}">
                <a16:creationId xmlns:a16="http://schemas.microsoft.com/office/drawing/2014/main" id="{C7EE9CEA-A7FF-A2B6-5AE9-EB88549CD621}"/>
              </a:ext>
            </a:extLst>
          </p:cNvPr>
          <p:cNvSpPr>
            <a:spLocks noChangeArrowheads="1"/>
          </p:cNvSpPr>
          <p:nvPr/>
        </p:nvSpPr>
        <p:spPr bwMode="auto">
          <a:xfrm rot="20941065" flipH="1">
            <a:off x="6759677" y="2471943"/>
            <a:ext cx="871538" cy="898525"/>
          </a:xfrm>
          <a:custGeom>
            <a:avLst/>
            <a:gdLst>
              <a:gd name="G0" fmla="+- -3398910 0 0"/>
              <a:gd name="G1" fmla="+- -6769036 0 0"/>
              <a:gd name="G2" fmla="+- -3398910 0 -6769036"/>
              <a:gd name="G3" fmla="+- 10800 0 0"/>
              <a:gd name="G4" fmla="+- 0 0 -33989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544 0 0"/>
              <a:gd name="G9" fmla="+- 0 0 -6769036"/>
              <a:gd name="G10" fmla="+- 7544 0 2700"/>
              <a:gd name="G11" fmla="cos G10 -3398910"/>
              <a:gd name="G12" fmla="sin G10 -3398910"/>
              <a:gd name="G13" fmla="cos 13500 -3398910"/>
              <a:gd name="G14" fmla="sin 13500 -3398910"/>
              <a:gd name="G15" fmla="+- G11 10800 0"/>
              <a:gd name="G16" fmla="+- G12 10800 0"/>
              <a:gd name="G17" fmla="+- G13 10800 0"/>
              <a:gd name="G18" fmla="+- G14 10800 0"/>
              <a:gd name="G19" fmla="*/ 7544 1 2"/>
              <a:gd name="G20" fmla="+- G19 5400 0"/>
              <a:gd name="G21" fmla="cos G20 -3398910"/>
              <a:gd name="G22" fmla="sin G20 -3398910"/>
              <a:gd name="G23" fmla="+- G21 10800 0"/>
              <a:gd name="G24" fmla="+- G12 G23 G22"/>
              <a:gd name="G25" fmla="+- G22 G23 G11"/>
              <a:gd name="G26" fmla="cos 10800 -3398910"/>
              <a:gd name="G27" fmla="sin 10800 -3398910"/>
              <a:gd name="G28" fmla="cos 7544 -3398910"/>
              <a:gd name="G29" fmla="sin 7544 -33989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989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544 G39"/>
              <a:gd name="G43" fmla="sin 754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123 w 21600"/>
              <a:gd name="T5" fmla="*/ 252 h 21600"/>
              <a:gd name="T6" fmla="*/ 8691 w 21600"/>
              <a:gd name="T7" fmla="*/ 1873 h 21600"/>
              <a:gd name="T8" fmla="*/ 12423 w 21600"/>
              <a:gd name="T9" fmla="*/ 3432 h 21600"/>
              <a:gd name="T10" fmla="*/ 19136 w 21600"/>
              <a:gd name="T11" fmla="*/ 181 h 21600"/>
              <a:gd name="T12" fmla="*/ 19869 w 21600"/>
              <a:gd name="T13" fmla="*/ 6258 h 21600"/>
              <a:gd name="T14" fmla="*/ 13791 w 21600"/>
              <a:gd name="T15" fmla="*/ 699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5458" y="4866"/>
                </a:moveTo>
                <a:cubicBezTo>
                  <a:pt x="14129" y="3823"/>
                  <a:pt x="12489" y="3256"/>
                  <a:pt x="10800" y="3256"/>
                </a:cubicBezTo>
                <a:cubicBezTo>
                  <a:pt x="10216" y="3255"/>
                  <a:pt x="9634" y="3323"/>
                  <a:pt x="9066" y="3457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18" y="0"/>
                  <a:pt x="15567" y="811"/>
                  <a:pt x="17469" y="2305"/>
                </a:cubicBezTo>
                <a:lnTo>
                  <a:pt x="19136" y="181"/>
                </a:lnTo>
                <a:lnTo>
                  <a:pt x="19869" y="6258"/>
                </a:lnTo>
                <a:lnTo>
                  <a:pt x="13791" y="6990"/>
                </a:lnTo>
                <a:lnTo>
                  <a:pt x="15458" y="4866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7" name="AutoShape 17">
            <a:extLst>
              <a:ext uri="{FF2B5EF4-FFF2-40B4-BE49-F238E27FC236}">
                <a16:creationId xmlns:a16="http://schemas.microsoft.com/office/drawing/2014/main" id="{6D04DD44-5774-3EA0-9639-3B8523D3F36E}"/>
              </a:ext>
            </a:extLst>
          </p:cNvPr>
          <p:cNvSpPr>
            <a:spLocks noChangeArrowheads="1"/>
          </p:cNvSpPr>
          <p:nvPr/>
        </p:nvSpPr>
        <p:spPr bwMode="auto">
          <a:xfrm rot="658935">
            <a:off x="7378802" y="2473530"/>
            <a:ext cx="798513" cy="823913"/>
          </a:xfrm>
          <a:custGeom>
            <a:avLst/>
            <a:gdLst>
              <a:gd name="G0" fmla="+- -3333987 0 0"/>
              <a:gd name="G1" fmla="+- -6769036 0 0"/>
              <a:gd name="G2" fmla="+- -3333987 0 -6769036"/>
              <a:gd name="G3" fmla="+- 10800 0 0"/>
              <a:gd name="G4" fmla="+- 0 0 -333398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535 0 0"/>
              <a:gd name="G9" fmla="+- 0 0 -6769036"/>
              <a:gd name="G10" fmla="+- 8535 0 2700"/>
              <a:gd name="G11" fmla="cos G10 -3333987"/>
              <a:gd name="G12" fmla="sin G10 -3333987"/>
              <a:gd name="G13" fmla="cos 13500 -3333987"/>
              <a:gd name="G14" fmla="sin 13500 -3333987"/>
              <a:gd name="G15" fmla="+- G11 10800 0"/>
              <a:gd name="G16" fmla="+- G12 10800 0"/>
              <a:gd name="G17" fmla="+- G13 10800 0"/>
              <a:gd name="G18" fmla="+- G14 10800 0"/>
              <a:gd name="G19" fmla="*/ 8535 1 2"/>
              <a:gd name="G20" fmla="+- G19 5400 0"/>
              <a:gd name="G21" fmla="cos G20 -3333987"/>
              <a:gd name="G22" fmla="sin G20 -3333987"/>
              <a:gd name="G23" fmla="+- G21 10800 0"/>
              <a:gd name="G24" fmla="+- G12 G23 G22"/>
              <a:gd name="G25" fmla="+- G22 G23 G11"/>
              <a:gd name="G26" fmla="cos 10800 -3333987"/>
              <a:gd name="G27" fmla="sin 10800 -3333987"/>
              <a:gd name="G28" fmla="cos 8535 -3333987"/>
              <a:gd name="G29" fmla="sin 8535 -333398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769036"/>
              <a:gd name="G36" fmla="sin G34 -6769036"/>
              <a:gd name="G37" fmla="+/ -6769036 -333398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535 G39"/>
              <a:gd name="G43" fmla="sin 8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214 w 21600"/>
              <a:gd name="T5" fmla="*/ 273 h 21600"/>
              <a:gd name="T6" fmla="*/ 8577 w 21600"/>
              <a:gd name="T7" fmla="*/ 1390 h 21600"/>
              <a:gd name="T8" fmla="*/ 12708 w 21600"/>
              <a:gd name="T9" fmla="*/ 2481 h 21600"/>
              <a:gd name="T10" fmla="*/ 19319 w 21600"/>
              <a:gd name="T11" fmla="*/ 327 h 21600"/>
              <a:gd name="T12" fmla="*/ 19873 w 21600"/>
              <a:gd name="T13" fmla="*/ 5718 h 21600"/>
              <a:gd name="T14" fmla="*/ 14482 w 21600"/>
              <a:gd name="T15" fmla="*/ 627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185" y="4179"/>
                </a:moveTo>
                <a:cubicBezTo>
                  <a:pt x="14664" y="2940"/>
                  <a:pt x="12761" y="2265"/>
                  <a:pt x="10800" y="2265"/>
                </a:cubicBezTo>
                <a:cubicBezTo>
                  <a:pt x="10139" y="2264"/>
                  <a:pt x="9481" y="2341"/>
                  <a:pt x="8838" y="2493"/>
                </a:cubicBezTo>
                <a:lnTo>
                  <a:pt x="8317" y="289"/>
                </a:lnTo>
                <a:cubicBezTo>
                  <a:pt x="9131" y="97"/>
                  <a:pt x="9964" y="-1"/>
                  <a:pt x="10800" y="0"/>
                </a:cubicBezTo>
                <a:cubicBezTo>
                  <a:pt x="13282" y="0"/>
                  <a:pt x="15689" y="855"/>
                  <a:pt x="17615" y="2421"/>
                </a:cubicBezTo>
                <a:lnTo>
                  <a:pt x="19319" y="327"/>
                </a:lnTo>
                <a:lnTo>
                  <a:pt x="19873" y="5718"/>
                </a:lnTo>
                <a:lnTo>
                  <a:pt x="14482" y="6273"/>
                </a:lnTo>
                <a:lnTo>
                  <a:pt x="16185" y="4179"/>
                </a:lnTo>
                <a:close/>
              </a:path>
            </a:pathLst>
          </a:custGeom>
          <a:solidFill>
            <a:srgbClr val="FF9900"/>
          </a:solidFill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28" name="Group 18">
            <a:extLst>
              <a:ext uri="{FF2B5EF4-FFF2-40B4-BE49-F238E27FC236}">
                <a16:creationId xmlns:a16="http://schemas.microsoft.com/office/drawing/2014/main" id="{232800E0-4D52-4008-DE01-577300E821D7}"/>
              </a:ext>
            </a:extLst>
          </p:cNvPr>
          <p:cNvGrpSpPr>
            <a:grpSpLocks/>
          </p:cNvGrpSpPr>
          <p:nvPr/>
        </p:nvGrpSpPr>
        <p:grpSpPr bwMode="auto">
          <a:xfrm>
            <a:off x="1171287" y="1409905"/>
            <a:ext cx="1984375" cy="3187700"/>
            <a:chOff x="181" y="523"/>
            <a:chExt cx="1424" cy="2287"/>
          </a:xfrm>
        </p:grpSpPr>
        <p:sp>
          <p:nvSpPr>
            <p:cNvPr id="229" name="Text Box 19">
              <a:extLst>
                <a:ext uri="{FF2B5EF4-FFF2-40B4-BE49-F238E27FC236}">
                  <a16:creationId xmlns:a16="http://schemas.microsoft.com/office/drawing/2014/main" id="{B6680947-92F6-8BB3-A40A-F0ED1C7E5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" y="2547"/>
              <a:ext cx="1424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/>
              <a:r>
                <a:rPr lang="en-GB" sz="1800">
                  <a:solidFill>
                    <a:schemeClr val="tx1"/>
                  </a:solidFill>
                </a:rPr>
                <a:t>EN 12195-1:2010</a:t>
              </a:r>
            </a:p>
          </p:txBody>
        </p:sp>
        <p:grpSp>
          <p:nvGrpSpPr>
            <p:cNvPr id="230" name="Group 20">
              <a:extLst>
                <a:ext uri="{FF2B5EF4-FFF2-40B4-BE49-F238E27FC236}">
                  <a16:creationId xmlns:a16="http://schemas.microsoft.com/office/drawing/2014/main" id="{5F758CF2-47D5-7C8B-D355-F54F38308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" y="523"/>
              <a:ext cx="1272" cy="1946"/>
              <a:chOff x="2095" y="742"/>
              <a:chExt cx="1587" cy="2397"/>
            </a:xfrm>
          </p:grpSpPr>
          <p:grpSp>
            <p:nvGrpSpPr>
              <p:cNvPr id="231" name="Group 21">
                <a:extLst>
                  <a:ext uri="{FF2B5EF4-FFF2-40B4-BE49-F238E27FC236}">
                    <a16:creationId xmlns:a16="http://schemas.microsoft.com/office/drawing/2014/main" id="{C827D3D2-D121-3093-AA09-27FA3DEDF2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" y="742"/>
                <a:ext cx="1587" cy="170"/>
                <a:chOff x="2355" y="501"/>
                <a:chExt cx="1320" cy="141"/>
              </a:xfrm>
            </p:grpSpPr>
            <p:sp>
              <p:nvSpPr>
                <p:cNvPr id="233" name="Freeform 22">
                  <a:extLst>
                    <a:ext uri="{FF2B5EF4-FFF2-40B4-BE49-F238E27FC236}">
                      <a16:creationId xmlns:a16="http://schemas.microsoft.com/office/drawing/2014/main" id="{10C2451C-9F86-A846-017F-D49DB34D3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" y="501"/>
                  <a:ext cx="1320" cy="141"/>
                </a:xfrm>
                <a:custGeom>
                  <a:avLst/>
                  <a:gdLst>
                    <a:gd name="T0" fmla="*/ 0 w 1320"/>
                    <a:gd name="T1" fmla="*/ 138 h 141"/>
                    <a:gd name="T2" fmla="*/ 1260 w 1320"/>
                    <a:gd name="T3" fmla="*/ 0 h 141"/>
                    <a:gd name="T4" fmla="*/ 1260 w 1320"/>
                    <a:gd name="T5" fmla="*/ 33 h 141"/>
                    <a:gd name="T6" fmla="*/ 1281 w 1320"/>
                    <a:gd name="T7" fmla="*/ 33 h 141"/>
                    <a:gd name="T8" fmla="*/ 1281 w 1320"/>
                    <a:gd name="T9" fmla="*/ 66 h 141"/>
                    <a:gd name="T10" fmla="*/ 1302 w 1320"/>
                    <a:gd name="T11" fmla="*/ 66 h 141"/>
                    <a:gd name="T12" fmla="*/ 1302 w 1320"/>
                    <a:gd name="T13" fmla="*/ 99 h 141"/>
                    <a:gd name="T14" fmla="*/ 1320 w 1320"/>
                    <a:gd name="T15" fmla="*/ 99 h 141"/>
                    <a:gd name="T16" fmla="*/ 1320 w 1320"/>
                    <a:gd name="T17" fmla="*/ 141 h 141"/>
                    <a:gd name="T18" fmla="*/ 0 w 1320"/>
                    <a:gd name="T19" fmla="*/ 138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20" h="141">
                      <a:moveTo>
                        <a:pt x="0" y="138"/>
                      </a:moveTo>
                      <a:lnTo>
                        <a:pt x="1260" y="0"/>
                      </a:lnTo>
                      <a:lnTo>
                        <a:pt x="1260" y="33"/>
                      </a:lnTo>
                      <a:lnTo>
                        <a:pt x="1281" y="33"/>
                      </a:lnTo>
                      <a:lnTo>
                        <a:pt x="1281" y="66"/>
                      </a:lnTo>
                      <a:lnTo>
                        <a:pt x="1302" y="66"/>
                      </a:lnTo>
                      <a:lnTo>
                        <a:pt x="1302" y="99"/>
                      </a:lnTo>
                      <a:lnTo>
                        <a:pt x="1320" y="99"/>
                      </a:lnTo>
                      <a:lnTo>
                        <a:pt x="1320" y="141"/>
                      </a:lnTo>
                      <a:lnTo>
                        <a:pt x="0" y="138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4" name="Line 23">
                  <a:extLst>
                    <a:ext uri="{FF2B5EF4-FFF2-40B4-BE49-F238E27FC236}">
                      <a16:creationId xmlns:a16="http://schemas.microsoft.com/office/drawing/2014/main" id="{51A1A511-7B9D-8FBC-EA0B-07783038E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6" y="532"/>
                  <a:ext cx="1252" cy="1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5" name="Line 24">
                  <a:extLst>
                    <a:ext uri="{FF2B5EF4-FFF2-40B4-BE49-F238E27FC236}">
                      <a16:creationId xmlns:a16="http://schemas.microsoft.com/office/drawing/2014/main" id="{145652A4-C153-2339-5FC2-8EE4D21E3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0" y="563"/>
                  <a:ext cx="1234" cy="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  <p:sp>
              <p:nvSpPr>
                <p:cNvPr id="236" name="Line 25">
                  <a:extLst>
                    <a:ext uri="{FF2B5EF4-FFF2-40B4-BE49-F238E27FC236}">
                      <a16:creationId xmlns:a16="http://schemas.microsoft.com/office/drawing/2014/main" id="{0E42EA5E-FF57-C3BF-6848-ACF8F23BAF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9" y="596"/>
                  <a:ext cx="1249" cy="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/>
                <a:lstStyle/>
                <a:p>
                  <a:endParaRPr lang="en-GB"/>
                </a:p>
              </p:txBody>
            </p:sp>
          </p:grpSp>
          <p:pic>
            <p:nvPicPr>
              <p:cNvPr id="232" name="Picture 26">
                <a:extLst>
                  <a:ext uri="{FF2B5EF4-FFF2-40B4-BE49-F238E27FC236}">
                    <a16:creationId xmlns:a16="http://schemas.microsoft.com/office/drawing/2014/main" id="{5C4F0D54-877A-E234-35A8-DDC01DFF1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6" y="919"/>
                <a:ext cx="1583" cy="2220"/>
              </a:xfrm>
              <a:prstGeom prst="rect">
                <a:avLst/>
              </a:prstGeom>
              <a:noFill/>
              <a:ln w="9525" cap="rnd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37" name="AutoShape 27">
            <a:extLst>
              <a:ext uri="{FF2B5EF4-FFF2-40B4-BE49-F238E27FC236}">
                <a16:creationId xmlns:a16="http://schemas.microsoft.com/office/drawing/2014/main" id="{C6A82AAC-282B-FB08-3A95-FFC1D56247D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15240" y="5227574"/>
            <a:ext cx="638175" cy="242888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8" name="AutoShape 28">
            <a:extLst>
              <a:ext uri="{FF2B5EF4-FFF2-40B4-BE49-F238E27FC236}">
                <a16:creationId xmlns:a16="http://schemas.microsoft.com/office/drawing/2014/main" id="{0391314B-EEB2-1F16-AA9E-69A9F79C9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012" y="5227575"/>
            <a:ext cx="638175" cy="242887"/>
          </a:xfrm>
          <a:prstGeom prst="leftArrow">
            <a:avLst>
              <a:gd name="adj1" fmla="val 50000"/>
              <a:gd name="adj2" fmla="val 65686"/>
            </a:avLst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sp>
        <p:nvSpPr>
          <p:cNvPr id="239" name="AutoShape 29">
            <a:extLst>
              <a:ext uri="{FF2B5EF4-FFF2-40B4-BE49-F238E27FC236}">
                <a16:creationId xmlns:a16="http://schemas.microsoft.com/office/drawing/2014/main" id="{75439FCC-744F-C315-4F5A-EB9CB72A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485" y="4545290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62" name="Group 52">
            <a:extLst>
              <a:ext uri="{FF2B5EF4-FFF2-40B4-BE49-F238E27FC236}">
                <a16:creationId xmlns:a16="http://schemas.microsoft.com/office/drawing/2014/main" id="{302C3AD5-4188-B8D2-3DF9-7D9DA71FF049}"/>
              </a:ext>
            </a:extLst>
          </p:cNvPr>
          <p:cNvGrpSpPr>
            <a:grpSpLocks/>
          </p:cNvGrpSpPr>
          <p:nvPr/>
        </p:nvGrpSpPr>
        <p:grpSpPr bwMode="auto">
          <a:xfrm>
            <a:off x="5346804" y="3070555"/>
            <a:ext cx="4418013" cy="914400"/>
            <a:chOff x="1431" y="1991"/>
            <a:chExt cx="3856" cy="799"/>
          </a:xfrm>
        </p:grpSpPr>
        <p:grpSp>
          <p:nvGrpSpPr>
            <p:cNvPr id="263" name="Group 53">
              <a:extLst>
                <a:ext uri="{FF2B5EF4-FFF2-40B4-BE49-F238E27FC236}">
                  <a16:creationId xmlns:a16="http://schemas.microsoft.com/office/drawing/2014/main" id="{6C7C25AF-92C3-F0BF-CC53-45D31B175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1" y="2353"/>
              <a:ext cx="3852" cy="103"/>
              <a:chOff x="1431" y="2330"/>
              <a:chExt cx="3852" cy="103"/>
            </a:xfrm>
          </p:grpSpPr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id="{90290666-CA5E-19CD-D766-88CB654F4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330"/>
                <a:ext cx="3852" cy="103"/>
              </a:xfrm>
              <a:custGeom>
                <a:avLst/>
                <a:gdLst>
                  <a:gd name="T0" fmla="*/ 0 w 3852"/>
                  <a:gd name="T1" fmla="*/ 0 h 103"/>
                  <a:gd name="T2" fmla="*/ 3852 w 3852"/>
                  <a:gd name="T3" fmla="*/ 0 h 103"/>
                  <a:gd name="T4" fmla="*/ 3852 w 3852"/>
                  <a:gd name="T5" fmla="*/ 103 h 103"/>
                  <a:gd name="T6" fmla="*/ 929 w 3852"/>
                  <a:gd name="T7" fmla="*/ 103 h 103"/>
                  <a:gd name="T8" fmla="*/ 606 w 3852"/>
                  <a:gd name="T9" fmla="*/ 17 h 103"/>
                  <a:gd name="T10" fmla="*/ 35 w 3852"/>
                  <a:gd name="T11" fmla="*/ 17 h 103"/>
                  <a:gd name="T12" fmla="*/ 0 w 3852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52" h="103">
                    <a:moveTo>
                      <a:pt x="0" y="0"/>
                    </a:moveTo>
                    <a:lnTo>
                      <a:pt x="3852" y="0"/>
                    </a:lnTo>
                    <a:lnTo>
                      <a:pt x="3852" y="103"/>
                    </a:lnTo>
                    <a:lnTo>
                      <a:pt x="929" y="103"/>
                    </a:lnTo>
                    <a:lnTo>
                      <a:pt x="606" y="17"/>
                    </a:lnTo>
                    <a:lnTo>
                      <a:pt x="35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6" name="Rectangle 55">
                <a:extLst>
                  <a:ext uri="{FF2B5EF4-FFF2-40B4-BE49-F238E27FC236}">
                    <a16:creationId xmlns:a16="http://schemas.microsoft.com/office/drawing/2014/main" id="{597268B5-F571-902E-1BFB-D64ADBF7F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346"/>
                <a:ext cx="43" cy="43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4" name="Rectangle 56">
              <a:extLst>
                <a:ext uri="{FF2B5EF4-FFF2-40B4-BE49-F238E27FC236}">
                  <a16:creationId xmlns:a16="http://schemas.microsoft.com/office/drawing/2014/main" id="{CD641FA1-139B-1743-12E1-819433A1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" y="2297"/>
              <a:ext cx="3796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5" name="Rectangle 57">
              <a:extLst>
                <a:ext uri="{FF2B5EF4-FFF2-40B4-BE49-F238E27FC236}">
                  <a16:creationId xmlns:a16="http://schemas.microsoft.com/office/drawing/2014/main" id="{7E11DFAF-B731-AD07-42CC-5C2B4A01F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1991"/>
              <a:ext cx="56" cy="36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66" name="Group 58">
              <a:extLst>
                <a:ext uri="{FF2B5EF4-FFF2-40B4-BE49-F238E27FC236}">
                  <a16:creationId xmlns:a16="http://schemas.microsoft.com/office/drawing/2014/main" id="{F47B0C90-3720-92A1-7450-CADACF813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7" y="2354"/>
              <a:ext cx="87" cy="311"/>
              <a:chOff x="2270" y="2292"/>
              <a:chExt cx="87" cy="311"/>
            </a:xfrm>
          </p:grpSpPr>
          <p:sp>
            <p:nvSpPr>
              <p:cNvPr id="333" name="Rectangle 59">
                <a:extLst>
                  <a:ext uri="{FF2B5EF4-FFF2-40B4-BE49-F238E27FC236}">
                    <a16:creationId xmlns:a16="http://schemas.microsoft.com/office/drawing/2014/main" id="{6553A837-9823-1427-01FC-9053A372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2292"/>
                <a:ext cx="33" cy="254"/>
              </a:xfrm>
              <a:prstGeom prst="rect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334" name="Oval 60">
                <a:extLst>
                  <a:ext uri="{FF2B5EF4-FFF2-40B4-BE49-F238E27FC236}">
                    <a16:creationId xmlns:a16="http://schemas.microsoft.com/office/drawing/2014/main" id="{20CA620B-AFE8-AC8E-027D-CC8EDB966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2516"/>
                <a:ext cx="87" cy="87"/>
              </a:xfrm>
              <a:prstGeom prst="ellipse">
                <a:avLst/>
              </a:prstGeom>
              <a:solidFill>
                <a:srgbClr val="4D4D4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  <p:sp>
          <p:nvSpPr>
            <p:cNvPr id="267" name="Rectangle 61">
              <a:extLst>
                <a:ext uri="{FF2B5EF4-FFF2-40B4-BE49-F238E27FC236}">
                  <a16:creationId xmlns:a16="http://schemas.microsoft.com/office/drawing/2014/main" id="{2ED764A8-32FF-E0FD-842B-4EF980C9A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2354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8" name="Rectangle 62">
              <a:extLst>
                <a:ext uri="{FF2B5EF4-FFF2-40B4-BE49-F238E27FC236}">
                  <a16:creationId xmlns:a16="http://schemas.microsoft.com/office/drawing/2014/main" id="{CBE138FE-02D8-385B-3D56-A472D9791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8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69" name="Rectangle 63">
              <a:extLst>
                <a:ext uri="{FF2B5EF4-FFF2-40B4-BE49-F238E27FC236}">
                  <a16:creationId xmlns:a16="http://schemas.microsoft.com/office/drawing/2014/main" id="{BBA626F5-1376-4EEF-1069-2DA814740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459"/>
              <a:ext cx="838" cy="5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0" name="Rectangle 64">
              <a:extLst>
                <a:ext uri="{FF2B5EF4-FFF2-40B4-BE49-F238E27FC236}">
                  <a16:creationId xmlns:a16="http://schemas.microsoft.com/office/drawing/2014/main" id="{522959C1-60FD-A573-103B-5D35A0735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1" name="Rectangle 65">
              <a:extLst>
                <a:ext uri="{FF2B5EF4-FFF2-40B4-BE49-F238E27FC236}">
                  <a16:creationId xmlns:a16="http://schemas.microsoft.com/office/drawing/2014/main" id="{41B67241-42A1-C358-7B72-A8DEBFAA8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2352"/>
              <a:ext cx="56" cy="3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2" name="Rectangle 66">
              <a:extLst>
                <a:ext uri="{FF2B5EF4-FFF2-40B4-BE49-F238E27FC236}">
                  <a16:creationId xmlns:a16="http://schemas.microsoft.com/office/drawing/2014/main" id="{96A5B998-9954-BB60-0340-5E1DEDD31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" y="2459"/>
              <a:ext cx="27" cy="153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grpSp>
          <p:nvGrpSpPr>
            <p:cNvPr id="273" name="Group 67">
              <a:extLst>
                <a:ext uri="{FF2B5EF4-FFF2-40B4-BE49-F238E27FC236}">
                  <a16:creationId xmlns:a16="http://schemas.microsoft.com/office/drawing/2014/main" id="{098073A3-15E3-90C7-060D-B770D4199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" y="2424"/>
              <a:ext cx="336" cy="336"/>
              <a:chOff x="590" y="2424"/>
              <a:chExt cx="336" cy="336"/>
            </a:xfrm>
          </p:grpSpPr>
          <p:sp>
            <p:nvSpPr>
              <p:cNvPr id="315" name="Oval 68">
                <a:extLst>
                  <a:ext uri="{FF2B5EF4-FFF2-40B4-BE49-F238E27FC236}">
                    <a16:creationId xmlns:a16="http://schemas.microsoft.com/office/drawing/2014/main" id="{6331ACF0-2CE4-3379-DB83-493C500E1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316" name="Group 69">
                <a:extLst>
                  <a:ext uri="{FF2B5EF4-FFF2-40B4-BE49-F238E27FC236}">
                    <a16:creationId xmlns:a16="http://schemas.microsoft.com/office/drawing/2014/main" id="{12FE350C-026B-0484-ECAB-F56B591422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317" name="Oval 70">
                  <a:extLst>
                    <a:ext uri="{FF2B5EF4-FFF2-40B4-BE49-F238E27FC236}">
                      <a16:creationId xmlns:a16="http://schemas.microsoft.com/office/drawing/2014/main" id="{E3B93CB0-10B9-1579-23FA-F5E2EE17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18" name="Group 71">
                  <a:extLst>
                    <a:ext uri="{FF2B5EF4-FFF2-40B4-BE49-F238E27FC236}">
                      <a16:creationId xmlns:a16="http://schemas.microsoft.com/office/drawing/2014/main" id="{60E64B8C-DFC2-13E9-9E19-65232C3317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19" name="Oval 72">
                    <a:extLst>
                      <a:ext uri="{FF2B5EF4-FFF2-40B4-BE49-F238E27FC236}">
                        <a16:creationId xmlns:a16="http://schemas.microsoft.com/office/drawing/2014/main" id="{05A52F8D-E91F-6B9A-2FBC-92887A4EB3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0" name="Oval 73">
                    <a:extLst>
                      <a:ext uri="{FF2B5EF4-FFF2-40B4-BE49-F238E27FC236}">
                        <a16:creationId xmlns:a16="http://schemas.microsoft.com/office/drawing/2014/main" id="{A932A148-157F-4138-7D1F-15786B3127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1" name="Oval 74">
                    <a:extLst>
                      <a:ext uri="{FF2B5EF4-FFF2-40B4-BE49-F238E27FC236}">
                        <a16:creationId xmlns:a16="http://schemas.microsoft.com/office/drawing/2014/main" id="{A09E507F-02CD-0236-7BEE-F85813B804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2" name="Oval 75">
                    <a:extLst>
                      <a:ext uri="{FF2B5EF4-FFF2-40B4-BE49-F238E27FC236}">
                        <a16:creationId xmlns:a16="http://schemas.microsoft.com/office/drawing/2014/main" id="{35FBB5FA-1EF4-26AD-08EA-69324BE1EE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3" name="Oval 76">
                    <a:extLst>
                      <a:ext uri="{FF2B5EF4-FFF2-40B4-BE49-F238E27FC236}">
                        <a16:creationId xmlns:a16="http://schemas.microsoft.com/office/drawing/2014/main" id="{CC09532B-7B49-34FA-D065-218824A6AC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4" name="Oval 77">
                    <a:extLst>
                      <a:ext uri="{FF2B5EF4-FFF2-40B4-BE49-F238E27FC236}">
                        <a16:creationId xmlns:a16="http://schemas.microsoft.com/office/drawing/2014/main" id="{4DB30EC1-A1AF-77A9-BA76-3312531FF2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5" name="Oval 78">
                    <a:extLst>
                      <a:ext uri="{FF2B5EF4-FFF2-40B4-BE49-F238E27FC236}">
                        <a16:creationId xmlns:a16="http://schemas.microsoft.com/office/drawing/2014/main" id="{7E617A91-AF2B-9801-0D11-8CDD9B4A35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6" name="Oval 79">
                    <a:extLst>
                      <a:ext uri="{FF2B5EF4-FFF2-40B4-BE49-F238E27FC236}">
                        <a16:creationId xmlns:a16="http://schemas.microsoft.com/office/drawing/2014/main" id="{B9A86CAD-AB0D-7F4F-1F44-492D0FFC25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7" name="Oval 80">
                    <a:extLst>
                      <a:ext uri="{FF2B5EF4-FFF2-40B4-BE49-F238E27FC236}">
                        <a16:creationId xmlns:a16="http://schemas.microsoft.com/office/drawing/2014/main" id="{A359E3F8-2A76-9235-8174-4B1237DD6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8" name="Oval 81">
                    <a:extLst>
                      <a:ext uri="{FF2B5EF4-FFF2-40B4-BE49-F238E27FC236}">
                        <a16:creationId xmlns:a16="http://schemas.microsoft.com/office/drawing/2014/main" id="{DE55B532-EFE9-09AF-D79A-116A8E7D1A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29" name="Oval 82">
                    <a:extLst>
                      <a:ext uri="{FF2B5EF4-FFF2-40B4-BE49-F238E27FC236}">
                        <a16:creationId xmlns:a16="http://schemas.microsoft.com/office/drawing/2014/main" id="{B6C7AEE7-3E3B-36DF-98B4-34B882CE2A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0" name="Oval 83">
                    <a:extLst>
                      <a:ext uri="{FF2B5EF4-FFF2-40B4-BE49-F238E27FC236}">
                        <a16:creationId xmlns:a16="http://schemas.microsoft.com/office/drawing/2014/main" id="{0CBB5CD3-4334-349E-6B3E-45E4D67C62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1" name="Oval 84">
                    <a:extLst>
                      <a:ext uri="{FF2B5EF4-FFF2-40B4-BE49-F238E27FC236}">
                        <a16:creationId xmlns:a16="http://schemas.microsoft.com/office/drawing/2014/main" id="{F3DCB925-39C2-EC08-F637-EDBDDA32E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32" name="Oval 85">
                    <a:extLst>
                      <a:ext uri="{FF2B5EF4-FFF2-40B4-BE49-F238E27FC236}">
                        <a16:creationId xmlns:a16="http://schemas.microsoft.com/office/drawing/2014/main" id="{9273B931-2376-C1A6-99F6-37F3C0E679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4" name="Group 86">
              <a:extLst>
                <a:ext uri="{FF2B5EF4-FFF2-40B4-BE49-F238E27FC236}">
                  <a16:creationId xmlns:a16="http://schemas.microsoft.com/office/drawing/2014/main" id="{664EC756-F17A-565E-E7B1-64CF35382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7" y="2424"/>
              <a:ext cx="336" cy="336"/>
              <a:chOff x="590" y="2424"/>
              <a:chExt cx="336" cy="336"/>
            </a:xfrm>
          </p:grpSpPr>
          <p:sp>
            <p:nvSpPr>
              <p:cNvPr id="297" name="Oval 87">
                <a:extLst>
                  <a:ext uri="{FF2B5EF4-FFF2-40B4-BE49-F238E27FC236}">
                    <a16:creationId xmlns:a16="http://schemas.microsoft.com/office/drawing/2014/main" id="{1DD519E5-AD1A-7126-A84E-19561B171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98" name="Group 88">
                <a:extLst>
                  <a:ext uri="{FF2B5EF4-FFF2-40B4-BE49-F238E27FC236}">
                    <a16:creationId xmlns:a16="http://schemas.microsoft.com/office/drawing/2014/main" id="{CA8D3086-5684-BBBB-8153-B279736B3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99" name="Oval 89">
                  <a:extLst>
                    <a:ext uri="{FF2B5EF4-FFF2-40B4-BE49-F238E27FC236}">
                      <a16:creationId xmlns:a16="http://schemas.microsoft.com/office/drawing/2014/main" id="{A1634DA5-7F50-8393-2F0B-F179204DC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300" name="Group 90">
                  <a:extLst>
                    <a:ext uri="{FF2B5EF4-FFF2-40B4-BE49-F238E27FC236}">
                      <a16:creationId xmlns:a16="http://schemas.microsoft.com/office/drawing/2014/main" id="{023BD882-5CDE-7972-2B40-8DB8D5104D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301" name="Oval 91">
                    <a:extLst>
                      <a:ext uri="{FF2B5EF4-FFF2-40B4-BE49-F238E27FC236}">
                        <a16:creationId xmlns:a16="http://schemas.microsoft.com/office/drawing/2014/main" id="{E6DE2EF5-5D70-9860-0A67-72638FF458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2" name="Oval 92">
                    <a:extLst>
                      <a:ext uri="{FF2B5EF4-FFF2-40B4-BE49-F238E27FC236}">
                        <a16:creationId xmlns:a16="http://schemas.microsoft.com/office/drawing/2014/main" id="{651A548F-D3EE-E32B-E11B-91C916F8D0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3" name="Oval 93">
                    <a:extLst>
                      <a:ext uri="{FF2B5EF4-FFF2-40B4-BE49-F238E27FC236}">
                        <a16:creationId xmlns:a16="http://schemas.microsoft.com/office/drawing/2014/main" id="{FAF3F2ED-37D1-902D-DC37-CA216ACF9F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4" name="Oval 94">
                    <a:extLst>
                      <a:ext uri="{FF2B5EF4-FFF2-40B4-BE49-F238E27FC236}">
                        <a16:creationId xmlns:a16="http://schemas.microsoft.com/office/drawing/2014/main" id="{5EAF1FAF-7487-1FB9-21EA-8B64C3ED7A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5" name="Oval 95">
                    <a:extLst>
                      <a:ext uri="{FF2B5EF4-FFF2-40B4-BE49-F238E27FC236}">
                        <a16:creationId xmlns:a16="http://schemas.microsoft.com/office/drawing/2014/main" id="{24419939-2BC1-4E3A-C62B-DCC727D0F7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6" name="Oval 96">
                    <a:extLst>
                      <a:ext uri="{FF2B5EF4-FFF2-40B4-BE49-F238E27FC236}">
                        <a16:creationId xmlns:a16="http://schemas.microsoft.com/office/drawing/2014/main" id="{6EB84497-0D8F-2346-9CAA-070EF31522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7" name="Oval 97">
                    <a:extLst>
                      <a:ext uri="{FF2B5EF4-FFF2-40B4-BE49-F238E27FC236}">
                        <a16:creationId xmlns:a16="http://schemas.microsoft.com/office/drawing/2014/main" id="{56100877-748E-B092-51FA-8749A9D153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8" name="Oval 98">
                    <a:extLst>
                      <a:ext uri="{FF2B5EF4-FFF2-40B4-BE49-F238E27FC236}">
                        <a16:creationId xmlns:a16="http://schemas.microsoft.com/office/drawing/2014/main" id="{BCB48204-DEE3-768D-C9BF-A5C8CAFE4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09" name="Oval 99">
                    <a:extLst>
                      <a:ext uri="{FF2B5EF4-FFF2-40B4-BE49-F238E27FC236}">
                        <a16:creationId xmlns:a16="http://schemas.microsoft.com/office/drawing/2014/main" id="{D4D12C6B-7CCB-F657-F273-E3A7ADD8E5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0" name="Oval 100">
                    <a:extLst>
                      <a:ext uri="{FF2B5EF4-FFF2-40B4-BE49-F238E27FC236}">
                        <a16:creationId xmlns:a16="http://schemas.microsoft.com/office/drawing/2014/main" id="{06DC5983-6D9E-B161-B91C-90FAF96C11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1" name="Oval 101">
                    <a:extLst>
                      <a:ext uri="{FF2B5EF4-FFF2-40B4-BE49-F238E27FC236}">
                        <a16:creationId xmlns:a16="http://schemas.microsoft.com/office/drawing/2014/main" id="{16273B3D-09E9-EB95-83A3-F935A6FD35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2" name="Oval 102">
                    <a:extLst>
                      <a:ext uri="{FF2B5EF4-FFF2-40B4-BE49-F238E27FC236}">
                        <a16:creationId xmlns:a16="http://schemas.microsoft.com/office/drawing/2014/main" id="{8FD42CCD-E4DD-B3AE-B0CC-63D6435CB8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3" name="Oval 103">
                    <a:extLst>
                      <a:ext uri="{FF2B5EF4-FFF2-40B4-BE49-F238E27FC236}">
                        <a16:creationId xmlns:a16="http://schemas.microsoft.com/office/drawing/2014/main" id="{279F1665-F9AD-BB33-54F0-CFACE50881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314" name="Oval 104">
                    <a:extLst>
                      <a:ext uri="{FF2B5EF4-FFF2-40B4-BE49-F238E27FC236}">
                        <a16:creationId xmlns:a16="http://schemas.microsoft.com/office/drawing/2014/main" id="{DB04037F-DC39-285C-2420-C49ABC0749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275" name="Group 105">
              <a:extLst>
                <a:ext uri="{FF2B5EF4-FFF2-40B4-BE49-F238E27FC236}">
                  <a16:creationId xmlns:a16="http://schemas.microsoft.com/office/drawing/2014/main" id="{03E47DE9-4277-9A12-A31F-29AB4331A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2" y="2424"/>
              <a:ext cx="336" cy="336"/>
              <a:chOff x="590" y="2424"/>
              <a:chExt cx="336" cy="336"/>
            </a:xfrm>
          </p:grpSpPr>
          <p:sp>
            <p:nvSpPr>
              <p:cNvPr id="279" name="Oval 106">
                <a:extLst>
                  <a:ext uri="{FF2B5EF4-FFF2-40B4-BE49-F238E27FC236}">
                    <a16:creationId xmlns:a16="http://schemas.microsoft.com/office/drawing/2014/main" id="{87019845-DC34-22BD-FB9E-527CB1466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2424"/>
                <a:ext cx="336" cy="3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grpSp>
            <p:nvGrpSpPr>
              <p:cNvPr id="280" name="Group 107">
                <a:extLst>
                  <a:ext uri="{FF2B5EF4-FFF2-40B4-BE49-F238E27FC236}">
                    <a16:creationId xmlns:a16="http://schemas.microsoft.com/office/drawing/2014/main" id="{B32B6170-A32E-4463-3483-6E387A7525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" y="2508"/>
                <a:ext cx="171" cy="171"/>
                <a:chOff x="666" y="2502"/>
                <a:chExt cx="183" cy="183"/>
              </a:xfrm>
            </p:grpSpPr>
            <p:sp>
              <p:nvSpPr>
                <p:cNvPr id="281" name="Oval 108">
                  <a:extLst>
                    <a:ext uri="{FF2B5EF4-FFF2-40B4-BE49-F238E27FC236}">
                      <a16:creationId xmlns:a16="http://schemas.microsoft.com/office/drawing/2014/main" id="{F5D06C0C-C007-FCAB-824F-D6B7DCA1C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" y="2502"/>
                  <a:ext cx="183" cy="1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en-GB"/>
                </a:p>
              </p:txBody>
            </p:sp>
            <p:grpSp>
              <p:nvGrpSpPr>
                <p:cNvPr id="282" name="Group 109">
                  <a:extLst>
                    <a:ext uri="{FF2B5EF4-FFF2-40B4-BE49-F238E27FC236}">
                      <a16:creationId xmlns:a16="http://schemas.microsoft.com/office/drawing/2014/main" id="{754770FC-8FB8-330A-3439-5B02415B32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2510"/>
                  <a:ext cx="166" cy="166"/>
                  <a:chOff x="675" y="2510"/>
                  <a:chExt cx="166" cy="166"/>
                </a:xfrm>
              </p:grpSpPr>
              <p:sp>
                <p:nvSpPr>
                  <p:cNvPr id="283" name="Oval 110">
                    <a:extLst>
                      <a:ext uri="{FF2B5EF4-FFF2-40B4-BE49-F238E27FC236}">
                        <a16:creationId xmlns:a16="http://schemas.microsoft.com/office/drawing/2014/main" id="{959FC3F7-A208-7FB7-6E16-4C2C82D00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5" y="2510"/>
                    <a:ext cx="166" cy="1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4" name="Oval 111">
                    <a:extLst>
                      <a:ext uri="{FF2B5EF4-FFF2-40B4-BE49-F238E27FC236}">
                        <a16:creationId xmlns:a16="http://schemas.microsoft.com/office/drawing/2014/main" id="{BA0D1789-61C8-D5BB-29C0-4E868846A3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9" y="2564"/>
                    <a:ext cx="58" cy="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5" name="Oval 112">
                    <a:extLst>
                      <a:ext uri="{FF2B5EF4-FFF2-40B4-BE49-F238E27FC236}">
                        <a16:creationId xmlns:a16="http://schemas.microsoft.com/office/drawing/2014/main" id="{71356059-5F81-874B-2DE6-6303BCEAEE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64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6" name="Oval 113">
                    <a:extLst>
                      <a:ext uri="{FF2B5EF4-FFF2-40B4-BE49-F238E27FC236}">
                        <a16:creationId xmlns:a16="http://schemas.microsoft.com/office/drawing/2014/main" id="{26D86079-BF72-241C-51B5-79517B0CA1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6" y="252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7" name="Oval 114">
                    <a:extLst>
                      <a:ext uri="{FF2B5EF4-FFF2-40B4-BE49-F238E27FC236}">
                        <a16:creationId xmlns:a16="http://schemas.microsoft.com/office/drawing/2014/main" id="{8578F195-4682-C61C-3A91-78BCD94837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2583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8" name="Oval 115">
                    <a:extLst>
                      <a:ext uri="{FF2B5EF4-FFF2-40B4-BE49-F238E27FC236}">
                        <a16:creationId xmlns:a16="http://schemas.microsoft.com/office/drawing/2014/main" id="{FF6F7FBA-D1BB-EDF3-1715-D1720B17DE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58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89" name="Oval 116">
                    <a:extLst>
                      <a:ext uri="{FF2B5EF4-FFF2-40B4-BE49-F238E27FC236}">
                        <a16:creationId xmlns:a16="http://schemas.microsoft.com/office/drawing/2014/main" id="{E1E8DF94-3E14-B299-AFD4-C163FA8756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531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0" name="Oval 117">
                    <a:extLst>
                      <a:ext uri="{FF2B5EF4-FFF2-40B4-BE49-F238E27FC236}">
                        <a16:creationId xmlns:a16="http://schemas.microsoft.com/office/drawing/2014/main" id="{07E55E88-7C8F-F5B2-A2DD-443F507198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" y="2555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1" name="Oval 118">
                    <a:extLst>
                      <a:ext uri="{FF2B5EF4-FFF2-40B4-BE49-F238E27FC236}">
                        <a16:creationId xmlns:a16="http://schemas.microsoft.com/office/drawing/2014/main" id="{75B59A1A-4BD8-477B-CA5C-349B684D5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635"/>
                    <a:ext cx="25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2" name="Oval 119">
                    <a:extLst>
                      <a:ext uri="{FF2B5EF4-FFF2-40B4-BE49-F238E27FC236}">
                        <a16:creationId xmlns:a16="http://schemas.microsoft.com/office/drawing/2014/main" id="{0E259D2C-85AD-A8BE-9F93-2BA8D42289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8" y="2612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3" name="Oval 120">
                    <a:extLst>
                      <a:ext uri="{FF2B5EF4-FFF2-40B4-BE49-F238E27FC236}">
                        <a16:creationId xmlns:a16="http://schemas.microsoft.com/office/drawing/2014/main" id="{C56AB9EF-9B20-4D2F-9DF2-73AFC9A72D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636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4" name="Oval 121">
                    <a:extLst>
                      <a:ext uri="{FF2B5EF4-FFF2-40B4-BE49-F238E27FC236}">
                        <a16:creationId xmlns:a16="http://schemas.microsoft.com/office/drawing/2014/main" id="{EDA756D6-EF76-288D-8CCD-DCB3945741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4" y="2614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5" name="Oval 122">
                    <a:extLst>
                      <a:ext uri="{FF2B5EF4-FFF2-40B4-BE49-F238E27FC236}">
                        <a16:creationId xmlns:a16="http://schemas.microsoft.com/office/drawing/2014/main" id="{93D1793F-87AB-ADF8-589D-C5CD6DFC3F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1" y="2550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  <p:sp>
                <p:nvSpPr>
                  <p:cNvPr id="296" name="Oval 123">
                    <a:extLst>
                      <a:ext uri="{FF2B5EF4-FFF2-40B4-BE49-F238E27FC236}">
                        <a16:creationId xmlns:a16="http://schemas.microsoft.com/office/drawing/2014/main" id="{412D1FF6-3785-0C0C-79CE-0E7EAE5E22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7" y="2529"/>
                    <a:ext cx="24" cy="24"/>
                  </a:xfrm>
                  <a:prstGeom prst="ellipse">
                    <a:avLst/>
                  </a:prstGeom>
                  <a:noFill/>
                  <a:ln w="635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276" name="AutoShape 124">
              <a:extLst>
                <a:ext uri="{FF2B5EF4-FFF2-40B4-BE49-F238E27FC236}">
                  <a16:creationId xmlns:a16="http://schemas.microsoft.com/office/drawing/2014/main" id="{E1D155F3-0F8C-D745-2573-8184D336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1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7" name="AutoShape 125">
              <a:extLst>
                <a:ext uri="{FF2B5EF4-FFF2-40B4-BE49-F238E27FC236}">
                  <a16:creationId xmlns:a16="http://schemas.microsoft.com/office/drawing/2014/main" id="{3246F61F-B36A-4439-4108-C2E46EF1A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7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278" name="AutoShape 126">
              <a:extLst>
                <a:ext uri="{FF2B5EF4-FFF2-40B4-BE49-F238E27FC236}">
                  <a16:creationId xmlns:a16="http://schemas.microsoft.com/office/drawing/2014/main" id="{5C6F9EA7-A400-FEAE-63D7-4A3626A04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" y="2394"/>
              <a:ext cx="396" cy="396"/>
            </a:xfrm>
            <a:custGeom>
              <a:avLst/>
              <a:gdLst>
                <a:gd name="G0" fmla="+- 9360 0 0"/>
                <a:gd name="G1" fmla="+- -11757569 0 0"/>
                <a:gd name="G2" fmla="+- 0 0 -11757569"/>
                <a:gd name="T0" fmla="*/ 0 256 1"/>
                <a:gd name="T1" fmla="*/ 180 256 1"/>
                <a:gd name="G3" fmla="+- -11757569 T0 T1"/>
                <a:gd name="T2" fmla="*/ 0 256 1"/>
                <a:gd name="T3" fmla="*/ 90 256 1"/>
                <a:gd name="G4" fmla="+- -11757569 T2 T3"/>
                <a:gd name="G5" fmla="*/ G4 2 1"/>
                <a:gd name="T4" fmla="*/ 90 256 1"/>
                <a:gd name="T5" fmla="*/ 0 256 1"/>
                <a:gd name="G6" fmla="+- -11757569 T4 T5"/>
                <a:gd name="G7" fmla="*/ G6 2 1"/>
                <a:gd name="G8" fmla="abs -1175756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60"/>
                <a:gd name="G18" fmla="*/ 9360 1 2"/>
                <a:gd name="G19" fmla="+- G18 5400 0"/>
                <a:gd name="G20" fmla="cos G19 -11757569"/>
                <a:gd name="G21" fmla="sin G19 -11757569"/>
                <a:gd name="G22" fmla="+- G20 10800 0"/>
                <a:gd name="G23" fmla="+- G21 10800 0"/>
                <a:gd name="G24" fmla="+- 10800 0 G20"/>
                <a:gd name="G25" fmla="+- 9360 10800 0"/>
                <a:gd name="G26" fmla="?: G9 G17 G25"/>
                <a:gd name="G27" fmla="?: G9 0 21600"/>
                <a:gd name="G28" fmla="cos 10800 -11757569"/>
                <a:gd name="G29" fmla="sin 10800 -11757569"/>
                <a:gd name="G30" fmla="sin 9360 -11757569"/>
                <a:gd name="G31" fmla="+- G28 10800 0"/>
                <a:gd name="G32" fmla="+- G29 10800 0"/>
                <a:gd name="G33" fmla="+- G30 10800 0"/>
                <a:gd name="G34" fmla="?: G4 0 G31"/>
                <a:gd name="G35" fmla="?: -11757569 G34 0"/>
                <a:gd name="G36" fmla="?: G6 G35 G31"/>
                <a:gd name="G37" fmla="+- 21600 0 G36"/>
                <a:gd name="G38" fmla="?: G4 0 G33"/>
                <a:gd name="G39" fmla="?: -1175756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20 w 21600"/>
                <a:gd name="T15" fmla="*/ 10695 h 21600"/>
                <a:gd name="T16" fmla="*/ 10800 w 21600"/>
                <a:gd name="T17" fmla="*/ 1440 h 21600"/>
                <a:gd name="T18" fmla="*/ 20880 w 21600"/>
                <a:gd name="T19" fmla="*/ 106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40" y="10703"/>
                  </a:moveTo>
                  <a:cubicBezTo>
                    <a:pt x="1493" y="5571"/>
                    <a:pt x="5668" y="1439"/>
                    <a:pt x="10800" y="1440"/>
                  </a:cubicBezTo>
                  <a:cubicBezTo>
                    <a:pt x="15931" y="1440"/>
                    <a:pt x="20106" y="5571"/>
                    <a:pt x="20159" y="10703"/>
                  </a:cubicBezTo>
                  <a:lnTo>
                    <a:pt x="21599" y="10688"/>
                  </a:lnTo>
                  <a:cubicBezTo>
                    <a:pt x="21538" y="4767"/>
                    <a:pt x="16721" y="-1"/>
                    <a:pt x="10799" y="0"/>
                  </a:cubicBezTo>
                  <a:cubicBezTo>
                    <a:pt x="4878" y="0"/>
                    <a:pt x="61" y="4767"/>
                    <a:pt x="0" y="10688"/>
                  </a:cubicBezTo>
                  <a:close/>
                </a:path>
              </a:pathLst>
            </a:cu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37" name="AutoShape 247">
            <a:extLst>
              <a:ext uri="{FF2B5EF4-FFF2-40B4-BE49-F238E27FC236}">
                <a16:creationId xmlns:a16="http://schemas.microsoft.com/office/drawing/2014/main" id="{5FC55151-47D0-B1B0-ABD0-071D851B3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890" y="1551193"/>
            <a:ext cx="336550" cy="579437"/>
          </a:xfrm>
          <a:prstGeom prst="downArrow">
            <a:avLst>
              <a:gd name="adj1" fmla="val 50000"/>
              <a:gd name="adj2" fmla="val 43042"/>
            </a:avLst>
          </a:prstGeom>
          <a:solidFill>
            <a:srgbClr val="FF9900"/>
          </a:solidFill>
          <a:ln w="9525" cap="rnd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" name="Group 249">
            <a:extLst>
              <a:ext uri="{FF2B5EF4-FFF2-40B4-BE49-F238E27FC236}">
                <a16:creationId xmlns:a16="http://schemas.microsoft.com/office/drawing/2014/main" id="{51E173E0-0D77-BB47-88CB-5E3C66774FF3}"/>
              </a:ext>
            </a:extLst>
          </p:cNvPr>
          <p:cNvGrpSpPr>
            <a:grpSpLocks/>
          </p:cNvGrpSpPr>
          <p:nvPr/>
        </p:nvGrpSpPr>
        <p:grpSpPr bwMode="auto">
          <a:xfrm>
            <a:off x="7804529" y="5658527"/>
            <a:ext cx="1101725" cy="587375"/>
            <a:chOff x="4224" y="2068"/>
            <a:chExt cx="1165" cy="640"/>
          </a:xfrm>
        </p:grpSpPr>
        <p:sp>
          <p:nvSpPr>
            <p:cNvPr id="339" name="Rectangle 250">
              <a:extLst>
                <a:ext uri="{FF2B5EF4-FFF2-40B4-BE49-F238E27FC236}">
                  <a16:creationId xmlns:a16="http://schemas.microsoft.com/office/drawing/2014/main" id="{E0B0D660-9E45-49D2-C053-5FB6A40D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0" name="Rectangle 251">
              <a:extLst>
                <a:ext uri="{FF2B5EF4-FFF2-40B4-BE49-F238E27FC236}">
                  <a16:creationId xmlns:a16="http://schemas.microsoft.com/office/drawing/2014/main" id="{BB8131E1-2DD9-C058-2B81-C1DA3F2C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1" name="Freeform 252">
              <a:extLst>
                <a:ext uri="{FF2B5EF4-FFF2-40B4-BE49-F238E27FC236}">
                  <a16:creationId xmlns:a16="http://schemas.microsoft.com/office/drawing/2014/main" id="{03350912-E656-CE8B-8B92-6C20D4CDC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2" name="Rectangle 253">
              <a:extLst>
                <a:ext uri="{FF2B5EF4-FFF2-40B4-BE49-F238E27FC236}">
                  <a16:creationId xmlns:a16="http://schemas.microsoft.com/office/drawing/2014/main" id="{A8121452-904E-5770-5A31-A25AEA36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3" name="Freeform 254">
              <a:extLst>
                <a:ext uri="{FF2B5EF4-FFF2-40B4-BE49-F238E27FC236}">
                  <a16:creationId xmlns:a16="http://schemas.microsoft.com/office/drawing/2014/main" id="{95987656-D48C-3AFD-E63D-00F382ADB4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4" name="Freeform 255">
              <a:extLst>
                <a:ext uri="{FF2B5EF4-FFF2-40B4-BE49-F238E27FC236}">
                  <a16:creationId xmlns:a16="http://schemas.microsoft.com/office/drawing/2014/main" id="{4C2A4FE5-E651-CD19-E480-18D2D7D73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5" name="Rectangle 256">
              <a:extLst>
                <a:ext uri="{FF2B5EF4-FFF2-40B4-BE49-F238E27FC236}">
                  <a16:creationId xmlns:a16="http://schemas.microsoft.com/office/drawing/2014/main" id="{CB4BDDFD-7310-6A7C-EF8E-9A9C23616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6" name="Freeform 257">
              <a:extLst>
                <a:ext uri="{FF2B5EF4-FFF2-40B4-BE49-F238E27FC236}">
                  <a16:creationId xmlns:a16="http://schemas.microsoft.com/office/drawing/2014/main" id="{D979AD96-3921-0330-7597-25377A08C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7" name="Rectangle 258">
              <a:extLst>
                <a:ext uri="{FF2B5EF4-FFF2-40B4-BE49-F238E27FC236}">
                  <a16:creationId xmlns:a16="http://schemas.microsoft.com/office/drawing/2014/main" id="{51D38321-0C06-8285-9FC1-6DDCFC452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8" name="Rectangle 259">
              <a:extLst>
                <a:ext uri="{FF2B5EF4-FFF2-40B4-BE49-F238E27FC236}">
                  <a16:creationId xmlns:a16="http://schemas.microsoft.com/office/drawing/2014/main" id="{D7485256-2E1C-6CE2-E2D4-4C8885602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49" name="Rectangle 260">
              <a:extLst>
                <a:ext uri="{FF2B5EF4-FFF2-40B4-BE49-F238E27FC236}">
                  <a16:creationId xmlns:a16="http://schemas.microsoft.com/office/drawing/2014/main" id="{E5FE60E6-CFA9-6CA4-F284-EC0E2A62B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0" name="Rectangle 261">
              <a:extLst>
                <a:ext uri="{FF2B5EF4-FFF2-40B4-BE49-F238E27FC236}">
                  <a16:creationId xmlns:a16="http://schemas.microsoft.com/office/drawing/2014/main" id="{A0F02F7A-5412-9F40-CC8F-0B24CBFFCB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1" name="Oval 262">
              <a:extLst>
                <a:ext uri="{FF2B5EF4-FFF2-40B4-BE49-F238E27FC236}">
                  <a16:creationId xmlns:a16="http://schemas.microsoft.com/office/drawing/2014/main" id="{BB2029D6-AF22-EEB9-3D9D-4D8749B0A6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Oval 263">
              <a:extLst>
                <a:ext uri="{FF2B5EF4-FFF2-40B4-BE49-F238E27FC236}">
                  <a16:creationId xmlns:a16="http://schemas.microsoft.com/office/drawing/2014/main" id="{CB22FC47-8AC4-190E-BDAD-F411D02A76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Oval 264">
              <a:extLst>
                <a:ext uri="{FF2B5EF4-FFF2-40B4-BE49-F238E27FC236}">
                  <a16:creationId xmlns:a16="http://schemas.microsoft.com/office/drawing/2014/main" id="{CB2430BE-5EBB-1F8B-023A-18CC87E7CF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Rectangle 265">
              <a:extLst>
                <a:ext uri="{FF2B5EF4-FFF2-40B4-BE49-F238E27FC236}">
                  <a16:creationId xmlns:a16="http://schemas.microsoft.com/office/drawing/2014/main" id="{0BC6508B-AD2C-E43B-3E6E-F5AD04A91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5" name="Oval 266">
              <a:extLst>
                <a:ext uri="{FF2B5EF4-FFF2-40B4-BE49-F238E27FC236}">
                  <a16:creationId xmlns:a16="http://schemas.microsoft.com/office/drawing/2014/main" id="{D3DBAD51-FDAA-707B-BAAC-CE7C67222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Oval 267">
              <a:extLst>
                <a:ext uri="{FF2B5EF4-FFF2-40B4-BE49-F238E27FC236}">
                  <a16:creationId xmlns:a16="http://schemas.microsoft.com/office/drawing/2014/main" id="{8A236490-BFE6-0AF4-9C57-762BE2806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Oval 268">
              <a:extLst>
                <a:ext uri="{FF2B5EF4-FFF2-40B4-BE49-F238E27FC236}">
                  <a16:creationId xmlns:a16="http://schemas.microsoft.com/office/drawing/2014/main" id="{33A63D74-FD31-3E33-814D-53EBE6E3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8" name="Rectangle 269">
              <a:extLst>
                <a:ext uri="{FF2B5EF4-FFF2-40B4-BE49-F238E27FC236}">
                  <a16:creationId xmlns:a16="http://schemas.microsoft.com/office/drawing/2014/main" id="{32FD02CB-121D-C77D-E4D3-8E773312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59" name="Line 270">
              <a:extLst>
                <a:ext uri="{FF2B5EF4-FFF2-40B4-BE49-F238E27FC236}">
                  <a16:creationId xmlns:a16="http://schemas.microsoft.com/office/drawing/2014/main" id="{0398F3AC-D3E1-09F2-005D-089E8A6A3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0" name="Line 271">
              <a:extLst>
                <a:ext uri="{FF2B5EF4-FFF2-40B4-BE49-F238E27FC236}">
                  <a16:creationId xmlns:a16="http://schemas.microsoft.com/office/drawing/2014/main" id="{91FE5141-7F2C-7CA6-5A7F-9FBB0F8B8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grpSp>
        <p:nvGrpSpPr>
          <p:cNvPr id="361" name="Group 272">
            <a:extLst>
              <a:ext uri="{FF2B5EF4-FFF2-40B4-BE49-F238E27FC236}">
                <a16:creationId xmlns:a16="http://schemas.microsoft.com/office/drawing/2014/main" id="{89BA3F8E-D65E-BBB3-AF72-8C33065FC49C}"/>
              </a:ext>
            </a:extLst>
          </p:cNvPr>
          <p:cNvGrpSpPr>
            <a:grpSpLocks/>
          </p:cNvGrpSpPr>
          <p:nvPr/>
        </p:nvGrpSpPr>
        <p:grpSpPr bwMode="auto">
          <a:xfrm>
            <a:off x="5921516" y="5679486"/>
            <a:ext cx="1101725" cy="587375"/>
            <a:chOff x="4224" y="2068"/>
            <a:chExt cx="1165" cy="640"/>
          </a:xfrm>
        </p:grpSpPr>
        <p:sp>
          <p:nvSpPr>
            <p:cNvPr id="362" name="Rectangle 273">
              <a:extLst>
                <a:ext uri="{FF2B5EF4-FFF2-40B4-BE49-F238E27FC236}">
                  <a16:creationId xmlns:a16="http://schemas.microsoft.com/office/drawing/2014/main" id="{504B1698-1571-65B4-C2C2-A68367B6E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48"/>
              <a:ext cx="355" cy="14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63" name="Rectangle 274">
              <a:extLst>
                <a:ext uri="{FF2B5EF4-FFF2-40B4-BE49-F238E27FC236}">
                  <a16:creationId xmlns:a16="http://schemas.microsoft.com/office/drawing/2014/main" id="{A2C97E9A-488F-10B3-09F2-335C6196B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2068"/>
              <a:ext cx="1158" cy="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4" name="Freeform 275">
              <a:extLst>
                <a:ext uri="{FF2B5EF4-FFF2-40B4-BE49-F238E27FC236}">
                  <a16:creationId xmlns:a16="http://schemas.microsoft.com/office/drawing/2014/main" id="{73F252E1-39F4-1DBD-804F-0AEDB564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47"/>
              <a:ext cx="214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Rectangle 276">
              <a:extLst>
                <a:ext uri="{FF2B5EF4-FFF2-40B4-BE49-F238E27FC236}">
                  <a16:creationId xmlns:a16="http://schemas.microsoft.com/office/drawing/2014/main" id="{5C47DEDD-A774-B477-3285-25E46080E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2175"/>
              <a:ext cx="298" cy="37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Freeform 277">
              <a:extLst>
                <a:ext uri="{FF2B5EF4-FFF2-40B4-BE49-F238E27FC236}">
                  <a16:creationId xmlns:a16="http://schemas.microsoft.com/office/drawing/2014/main" id="{0B7D8968-2551-5404-23A3-6DC68D12FF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24" y="2155"/>
              <a:ext cx="407" cy="26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Freeform 278">
              <a:extLst>
                <a:ext uri="{FF2B5EF4-FFF2-40B4-BE49-F238E27FC236}">
                  <a16:creationId xmlns:a16="http://schemas.microsoft.com/office/drawing/2014/main" id="{70E2DBFA-658C-0150-9816-1DA7E0DE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2338"/>
              <a:ext cx="216" cy="361"/>
            </a:xfrm>
            <a:custGeom>
              <a:avLst/>
              <a:gdLst>
                <a:gd name="T0" fmla="*/ 420 w 420"/>
                <a:gd name="T1" fmla="*/ 115 h 955"/>
                <a:gd name="T2" fmla="*/ 420 w 420"/>
                <a:gd name="T3" fmla="*/ 841 h 955"/>
                <a:gd name="T4" fmla="*/ 381 w 420"/>
                <a:gd name="T5" fmla="*/ 955 h 955"/>
                <a:gd name="T6" fmla="*/ 38 w 420"/>
                <a:gd name="T7" fmla="*/ 955 h 955"/>
                <a:gd name="T8" fmla="*/ 0 w 420"/>
                <a:gd name="T9" fmla="*/ 841 h 955"/>
                <a:gd name="T10" fmla="*/ 2 w 420"/>
                <a:gd name="T11" fmla="*/ 115 h 955"/>
                <a:gd name="T12" fmla="*/ 40 w 420"/>
                <a:gd name="T13" fmla="*/ 0 h 955"/>
                <a:gd name="T14" fmla="*/ 383 w 420"/>
                <a:gd name="T15" fmla="*/ 0 h 955"/>
                <a:gd name="T16" fmla="*/ 420 w 420"/>
                <a:gd name="T17" fmla="*/ 11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955">
                  <a:moveTo>
                    <a:pt x="420" y="115"/>
                  </a:moveTo>
                  <a:lnTo>
                    <a:pt x="420" y="841"/>
                  </a:lnTo>
                  <a:lnTo>
                    <a:pt x="381" y="955"/>
                  </a:lnTo>
                  <a:lnTo>
                    <a:pt x="38" y="955"/>
                  </a:lnTo>
                  <a:lnTo>
                    <a:pt x="0" y="841"/>
                  </a:lnTo>
                  <a:lnTo>
                    <a:pt x="2" y="115"/>
                  </a:lnTo>
                  <a:lnTo>
                    <a:pt x="40" y="0"/>
                  </a:lnTo>
                  <a:lnTo>
                    <a:pt x="383" y="0"/>
                  </a:lnTo>
                  <a:lnTo>
                    <a:pt x="420" y="115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Rectangle 279">
              <a:extLst>
                <a:ext uri="{FF2B5EF4-FFF2-40B4-BE49-F238E27FC236}">
                  <a16:creationId xmlns:a16="http://schemas.microsoft.com/office/drawing/2014/main" id="{958AA0AE-0217-B51E-1903-48EDD60BF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" y="2159"/>
              <a:ext cx="304" cy="39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Freeform 280">
              <a:extLst>
                <a:ext uri="{FF2B5EF4-FFF2-40B4-BE49-F238E27FC236}">
                  <a16:creationId xmlns:a16="http://schemas.microsoft.com/office/drawing/2014/main" id="{B2E4F6A6-FDFD-954A-AD13-837E996B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" y="2154"/>
              <a:ext cx="407" cy="27"/>
            </a:xfrm>
            <a:custGeom>
              <a:avLst/>
              <a:gdLst>
                <a:gd name="T0" fmla="*/ 2 w 1263"/>
                <a:gd name="T1" fmla="*/ 0 h 74"/>
                <a:gd name="T2" fmla="*/ 0 w 1263"/>
                <a:gd name="T3" fmla="*/ 74 h 74"/>
                <a:gd name="T4" fmla="*/ 1259 w 1263"/>
                <a:gd name="T5" fmla="*/ 74 h 74"/>
                <a:gd name="T6" fmla="*/ 1263 w 1263"/>
                <a:gd name="T7" fmla="*/ 0 h 74"/>
                <a:gd name="T8" fmla="*/ 2 w 126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3" h="74">
                  <a:moveTo>
                    <a:pt x="2" y="0"/>
                  </a:moveTo>
                  <a:lnTo>
                    <a:pt x="0" y="74"/>
                  </a:lnTo>
                  <a:lnTo>
                    <a:pt x="1259" y="74"/>
                  </a:lnTo>
                  <a:lnTo>
                    <a:pt x="126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4D4D"/>
            </a:solidFill>
            <a:ln w="635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0" name="Rectangle 281">
              <a:extLst>
                <a:ext uri="{FF2B5EF4-FFF2-40B4-BE49-F238E27FC236}">
                  <a16:creationId xmlns:a16="http://schemas.microsoft.com/office/drawing/2014/main" id="{3709C3F8-4CA0-D1DF-DD49-1AB6428FF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145"/>
              <a:ext cx="65" cy="3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1" name="Rectangle 282">
              <a:extLst>
                <a:ext uri="{FF2B5EF4-FFF2-40B4-BE49-F238E27FC236}">
                  <a16:creationId xmlns:a16="http://schemas.microsoft.com/office/drawing/2014/main" id="{8DE7AC79-14C4-5788-DDEE-3E69202AC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2145"/>
              <a:ext cx="65" cy="31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2" name="Rectangle 283">
              <a:extLst>
                <a:ext uri="{FF2B5EF4-FFF2-40B4-BE49-F238E27FC236}">
                  <a16:creationId xmlns:a16="http://schemas.microsoft.com/office/drawing/2014/main" id="{D307A44C-725E-EA09-B222-AA4612C15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2450"/>
              <a:ext cx="1153" cy="6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3" name="Rectangle 284">
              <a:extLst>
                <a:ext uri="{FF2B5EF4-FFF2-40B4-BE49-F238E27FC236}">
                  <a16:creationId xmlns:a16="http://schemas.microsoft.com/office/drawing/2014/main" id="{2AB0BFC6-CD04-9500-2B32-3218D0FF18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0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4" name="Oval 285">
              <a:extLst>
                <a:ext uri="{FF2B5EF4-FFF2-40B4-BE49-F238E27FC236}">
                  <a16:creationId xmlns:a16="http://schemas.microsoft.com/office/drawing/2014/main" id="{A4C7660B-21FD-BC6B-96B6-C8366AEFE3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82" y="2179"/>
              <a:ext cx="61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5" name="Oval 286">
              <a:extLst>
                <a:ext uri="{FF2B5EF4-FFF2-40B4-BE49-F238E27FC236}">
                  <a16:creationId xmlns:a16="http://schemas.microsoft.com/office/drawing/2014/main" id="{D73F3636-8AA6-84DF-6CF2-FBB5DA0E01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3" y="2179"/>
              <a:ext cx="62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6" name="Oval 287">
              <a:extLst>
                <a:ext uri="{FF2B5EF4-FFF2-40B4-BE49-F238E27FC236}">
                  <a16:creationId xmlns:a16="http://schemas.microsoft.com/office/drawing/2014/main" id="{0158F9CC-FA02-E450-7A17-1154DE7552F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4" y="2191"/>
              <a:ext cx="37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Rectangle 288">
              <a:extLst>
                <a:ext uri="{FF2B5EF4-FFF2-40B4-BE49-F238E27FC236}">
                  <a16:creationId xmlns:a16="http://schemas.microsoft.com/office/drawing/2014/main" id="{6AB54C86-D66E-7C1B-7315-4F3403E59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144"/>
              <a:ext cx="210" cy="14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78" name="Oval 289">
              <a:extLst>
                <a:ext uri="{FF2B5EF4-FFF2-40B4-BE49-F238E27FC236}">
                  <a16:creationId xmlns:a16="http://schemas.microsoft.com/office/drawing/2014/main" id="{54575671-E33D-C836-CE92-144CC60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" y="2179"/>
              <a:ext cx="63" cy="72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9" name="Oval 290">
              <a:extLst>
                <a:ext uri="{FF2B5EF4-FFF2-40B4-BE49-F238E27FC236}">
                  <a16:creationId xmlns:a16="http://schemas.microsoft.com/office/drawing/2014/main" id="{320A0A40-4281-ADF3-30F1-82D629B7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" y="2179"/>
              <a:ext cx="59" cy="72"/>
            </a:xfrm>
            <a:prstGeom prst="ellipse">
              <a:avLst/>
            </a:prstGeom>
            <a:solidFill>
              <a:srgbClr val="E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Oval 291">
              <a:extLst>
                <a:ext uri="{FF2B5EF4-FFF2-40B4-BE49-F238E27FC236}">
                  <a16:creationId xmlns:a16="http://schemas.microsoft.com/office/drawing/2014/main" id="{6B1927A8-C61D-DD9E-463C-C5E9C8243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2191"/>
              <a:ext cx="35" cy="43"/>
            </a:xfrm>
            <a:prstGeom prst="ellipse">
              <a:avLst/>
            </a:prstGeom>
            <a:solidFill>
              <a:srgbClr val="EAEAE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1" name="Rectangle 292">
              <a:extLst>
                <a:ext uri="{FF2B5EF4-FFF2-40B4-BE49-F238E27FC236}">
                  <a16:creationId xmlns:a16="http://schemas.microsoft.com/office/drawing/2014/main" id="{4896C3D3-ECAD-ADEC-141C-2222840B1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102"/>
              <a:ext cx="194" cy="1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2" name="Line 293">
              <a:extLst>
                <a:ext uri="{FF2B5EF4-FFF2-40B4-BE49-F238E27FC236}">
                  <a16:creationId xmlns:a16="http://schemas.microsoft.com/office/drawing/2014/main" id="{1E9E6BA2-A132-86A3-C6B0-7BEE4D4A8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258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383" name="Line 294">
              <a:extLst>
                <a:ext uri="{FF2B5EF4-FFF2-40B4-BE49-F238E27FC236}">
                  <a16:creationId xmlns:a16="http://schemas.microsoft.com/office/drawing/2014/main" id="{C77F7F7F-891C-E9AE-2113-0D6DE49D5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2122"/>
              <a:ext cx="19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GB"/>
            </a:p>
          </p:txBody>
        </p:sp>
      </p:grpSp>
      <p:sp>
        <p:nvSpPr>
          <p:cNvPr id="384" name="Rectangle 15">
            <a:extLst>
              <a:ext uri="{FF2B5EF4-FFF2-40B4-BE49-F238E27FC236}">
                <a16:creationId xmlns:a16="http://schemas.microsoft.com/office/drawing/2014/main" id="{44D1D0EE-A57F-15E5-451D-DB6571B8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151" y="2137962"/>
            <a:ext cx="12850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1600" b="0" i="1" dirty="0">
                <a:solidFill>
                  <a:schemeClr val="tx1"/>
                </a:solidFill>
              </a:rPr>
              <a:t>0.6g toppling</a:t>
            </a:r>
          </a:p>
        </p:txBody>
      </p:sp>
      <p:sp>
        <p:nvSpPr>
          <p:cNvPr id="385" name="Rectangle 6">
            <a:extLst>
              <a:ext uri="{FF2B5EF4-FFF2-40B4-BE49-F238E27FC236}">
                <a16:creationId xmlns:a16="http://schemas.microsoft.com/office/drawing/2014/main" id="{5A565992-B47C-3795-5EE0-56B3F8D2F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006" y="5032448"/>
            <a:ext cx="585787" cy="6254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GB"/>
          </a:p>
        </p:txBody>
      </p:sp>
      <p:grpSp>
        <p:nvGrpSpPr>
          <p:cNvPr id="2" name="Group 198">
            <a:extLst>
              <a:ext uri="{FF2B5EF4-FFF2-40B4-BE49-F238E27FC236}">
                <a16:creationId xmlns:a16="http://schemas.microsoft.com/office/drawing/2014/main" id="{D01526DE-B1FC-2872-53D6-9FFF228ED729}"/>
              </a:ext>
            </a:extLst>
          </p:cNvPr>
          <p:cNvGrpSpPr>
            <a:grpSpLocks/>
          </p:cNvGrpSpPr>
          <p:nvPr/>
        </p:nvGrpSpPr>
        <p:grpSpPr bwMode="auto">
          <a:xfrm>
            <a:off x="3420726" y="1849531"/>
            <a:ext cx="1084262" cy="2049462"/>
            <a:chOff x="1411" y="941"/>
            <a:chExt cx="683" cy="1291"/>
          </a:xfrm>
        </p:grpSpPr>
        <p:grpSp>
          <p:nvGrpSpPr>
            <p:cNvPr id="3" name="Group 199">
              <a:extLst>
                <a:ext uri="{FF2B5EF4-FFF2-40B4-BE49-F238E27FC236}">
                  <a16:creationId xmlns:a16="http://schemas.microsoft.com/office/drawing/2014/main" id="{6C3FBC84-5425-F6DD-2944-8B8FCE7F5F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0" y="1910"/>
              <a:ext cx="594" cy="322"/>
              <a:chOff x="1470" y="1910"/>
              <a:chExt cx="594" cy="322"/>
            </a:xfrm>
          </p:grpSpPr>
          <p:sp>
            <p:nvSpPr>
              <p:cNvPr id="14" name="Freeform 200">
                <a:extLst>
                  <a:ext uri="{FF2B5EF4-FFF2-40B4-BE49-F238E27FC236}">
                    <a16:creationId xmlns:a16="http://schemas.microsoft.com/office/drawing/2014/main" id="{6C4E72C6-0F69-293C-D5A4-D1E64B858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4" y="1912"/>
                <a:ext cx="302" cy="236"/>
              </a:xfrm>
              <a:custGeom>
                <a:avLst/>
                <a:gdLst>
                  <a:gd name="T0" fmla="*/ 0 w 130"/>
                  <a:gd name="T1" fmla="*/ 110 h 110"/>
                  <a:gd name="T2" fmla="*/ 52 w 130"/>
                  <a:gd name="T3" fmla="*/ 0 h 110"/>
                  <a:gd name="T4" fmla="*/ 130 w 130"/>
                  <a:gd name="T5" fmla="*/ 0 h 110"/>
                  <a:gd name="T6" fmla="*/ 130 w 130"/>
                  <a:gd name="T7" fmla="*/ 38 h 110"/>
                  <a:gd name="T8" fmla="*/ 48 w 130"/>
                  <a:gd name="T9" fmla="*/ 38 h 110"/>
                  <a:gd name="T10" fmla="*/ 18 w 130"/>
                  <a:gd name="T11" fmla="*/ 110 h 110"/>
                  <a:gd name="T12" fmla="*/ 0 w 130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110">
                    <a:moveTo>
                      <a:pt x="0" y="110"/>
                    </a:moveTo>
                    <a:lnTo>
                      <a:pt x="52" y="0"/>
                    </a:lnTo>
                    <a:lnTo>
                      <a:pt x="130" y="0"/>
                    </a:lnTo>
                    <a:lnTo>
                      <a:pt x="130" y="38"/>
                    </a:lnTo>
                    <a:lnTo>
                      <a:pt x="48" y="38"/>
                    </a:lnTo>
                    <a:lnTo>
                      <a:pt x="1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Freeform 201">
                <a:extLst>
                  <a:ext uri="{FF2B5EF4-FFF2-40B4-BE49-F238E27FC236}">
                    <a16:creationId xmlns:a16="http://schemas.microsoft.com/office/drawing/2014/main" id="{131900EB-E2AC-1D20-45ED-87B46D2D05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729" y="1910"/>
                <a:ext cx="311" cy="236"/>
              </a:xfrm>
              <a:custGeom>
                <a:avLst/>
                <a:gdLst>
                  <a:gd name="T0" fmla="*/ 0 w 130"/>
                  <a:gd name="T1" fmla="*/ 110 h 110"/>
                  <a:gd name="T2" fmla="*/ 52 w 130"/>
                  <a:gd name="T3" fmla="*/ 0 h 110"/>
                  <a:gd name="T4" fmla="*/ 130 w 130"/>
                  <a:gd name="T5" fmla="*/ 0 h 110"/>
                  <a:gd name="T6" fmla="*/ 130 w 130"/>
                  <a:gd name="T7" fmla="*/ 38 h 110"/>
                  <a:gd name="T8" fmla="*/ 48 w 130"/>
                  <a:gd name="T9" fmla="*/ 38 h 110"/>
                  <a:gd name="T10" fmla="*/ 18 w 130"/>
                  <a:gd name="T11" fmla="*/ 110 h 110"/>
                  <a:gd name="T12" fmla="*/ 0 w 130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110">
                    <a:moveTo>
                      <a:pt x="0" y="110"/>
                    </a:moveTo>
                    <a:lnTo>
                      <a:pt x="52" y="0"/>
                    </a:lnTo>
                    <a:lnTo>
                      <a:pt x="130" y="0"/>
                    </a:lnTo>
                    <a:lnTo>
                      <a:pt x="130" y="38"/>
                    </a:lnTo>
                    <a:lnTo>
                      <a:pt x="48" y="38"/>
                    </a:lnTo>
                    <a:lnTo>
                      <a:pt x="1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6" name="Group 202">
                <a:extLst>
                  <a:ext uri="{FF2B5EF4-FFF2-40B4-BE49-F238E27FC236}">
                    <a16:creationId xmlns:a16="http://schemas.microsoft.com/office/drawing/2014/main" id="{8012E0FC-E076-4EC1-E9A0-D74B3499F2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896" y="1992"/>
                <a:ext cx="168" cy="238"/>
                <a:chOff x="1470" y="1992"/>
                <a:chExt cx="168" cy="238"/>
              </a:xfrm>
            </p:grpSpPr>
            <p:grpSp>
              <p:nvGrpSpPr>
                <p:cNvPr id="27" name="Group 203">
                  <a:extLst>
                    <a:ext uri="{FF2B5EF4-FFF2-40B4-BE49-F238E27FC236}">
                      <a16:creationId xmlns:a16="http://schemas.microsoft.com/office/drawing/2014/main" id="{F3118093-443D-C11F-0636-9550C44B2C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1" y="2147"/>
                  <a:ext cx="86" cy="83"/>
                  <a:chOff x="524" y="2948"/>
                  <a:chExt cx="730" cy="696"/>
                </a:xfrm>
              </p:grpSpPr>
              <p:sp>
                <p:nvSpPr>
                  <p:cNvPr id="31" name="Freeform 204">
                    <a:extLst>
                      <a:ext uri="{FF2B5EF4-FFF2-40B4-BE49-F238E27FC236}">
                        <a16:creationId xmlns:a16="http://schemas.microsoft.com/office/drawing/2014/main" id="{E2E6D515-046E-5F18-B77A-6B6F62E82B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4" y="2948"/>
                    <a:ext cx="730" cy="696"/>
                  </a:xfrm>
                  <a:custGeom>
                    <a:avLst/>
                    <a:gdLst>
                      <a:gd name="T0" fmla="*/ 0 w 730"/>
                      <a:gd name="T1" fmla="*/ 696 h 696"/>
                      <a:gd name="T2" fmla="*/ 0 w 730"/>
                      <a:gd name="T3" fmla="*/ 654 h 696"/>
                      <a:gd name="T4" fmla="*/ 26 w 730"/>
                      <a:gd name="T5" fmla="*/ 626 h 696"/>
                      <a:gd name="T6" fmla="*/ 286 w 730"/>
                      <a:gd name="T7" fmla="*/ 568 h 696"/>
                      <a:gd name="T8" fmla="*/ 286 w 730"/>
                      <a:gd name="T9" fmla="*/ 276 h 696"/>
                      <a:gd name="T10" fmla="*/ 252 w 730"/>
                      <a:gd name="T11" fmla="*/ 236 h 696"/>
                      <a:gd name="T12" fmla="*/ 204 w 730"/>
                      <a:gd name="T13" fmla="*/ 236 h 696"/>
                      <a:gd name="T14" fmla="*/ 176 w 730"/>
                      <a:gd name="T15" fmla="*/ 208 h 696"/>
                      <a:gd name="T16" fmla="*/ 176 w 730"/>
                      <a:gd name="T17" fmla="*/ 34 h 696"/>
                      <a:gd name="T18" fmla="*/ 210 w 730"/>
                      <a:gd name="T19" fmla="*/ 0 h 696"/>
                      <a:gd name="T20" fmla="*/ 518 w 730"/>
                      <a:gd name="T21" fmla="*/ 0 h 696"/>
                      <a:gd name="T22" fmla="*/ 550 w 730"/>
                      <a:gd name="T23" fmla="*/ 32 h 696"/>
                      <a:gd name="T24" fmla="*/ 550 w 730"/>
                      <a:gd name="T25" fmla="*/ 206 h 696"/>
                      <a:gd name="T26" fmla="*/ 533 w 730"/>
                      <a:gd name="T27" fmla="*/ 236 h 696"/>
                      <a:gd name="T28" fmla="*/ 444 w 730"/>
                      <a:gd name="T29" fmla="*/ 236 h 696"/>
                      <a:gd name="T30" fmla="*/ 444 w 730"/>
                      <a:gd name="T31" fmla="*/ 568 h 696"/>
                      <a:gd name="T32" fmla="*/ 706 w 730"/>
                      <a:gd name="T33" fmla="*/ 626 h 696"/>
                      <a:gd name="T34" fmla="*/ 730 w 730"/>
                      <a:gd name="T35" fmla="*/ 650 h 696"/>
                      <a:gd name="T36" fmla="*/ 730 w 730"/>
                      <a:gd name="T37" fmla="*/ 696 h 696"/>
                      <a:gd name="T38" fmla="*/ 0 w 730"/>
                      <a:gd name="T39" fmla="*/ 696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30" h="696">
                        <a:moveTo>
                          <a:pt x="0" y="696"/>
                        </a:moveTo>
                        <a:lnTo>
                          <a:pt x="0" y="654"/>
                        </a:lnTo>
                        <a:lnTo>
                          <a:pt x="26" y="626"/>
                        </a:lnTo>
                        <a:lnTo>
                          <a:pt x="286" y="568"/>
                        </a:lnTo>
                        <a:lnTo>
                          <a:pt x="286" y="276"/>
                        </a:lnTo>
                        <a:lnTo>
                          <a:pt x="252" y="236"/>
                        </a:lnTo>
                        <a:lnTo>
                          <a:pt x="204" y="236"/>
                        </a:lnTo>
                        <a:lnTo>
                          <a:pt x="176" y="208"/>
                        </a:lnTo>
                        <a:lnTo>
                          <a:pt x="176" y="34"/>
                        </a:lnTo>
                        <a:lnTo>
                          <a:pt x="210" y="0"/>
                        </a:lnTo>
                        <a:lnTo>
                          <a:pt x="518" y="0"/>
                        </a:lnTo>
                        <a:lnTo>
                          <a:pt x="550" y="32"/>
                        </a:lnTo>
                        <a:lnTo>
                          <a:pt x="550" y="206"/>
                        </a:lnTo>
                        <a:lnTo>
                          <a:pt x="533" y="236"/>
                        </a:lnTo>
                        <a:lnTo>
                          <a:pt x="444" y="236"/>
                        </a:lnTo>
                        <a:lnTo>
                          <a:pt x="444" y="568"/>
                        </a:lnTo>
                        <a:lnTo>
                          <a:pt x="706" y="626"/>
                        </a:lnTo>
                        <a:lnTo>
                          <a:pt x="730" y="650"/>
                        </a:lnTo>
                        <a:lnTo>
                          <a:pt x="730" y="696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6" name="AutoShape 205">
                    <a:extLst>
                      <a:ext uri="{FF2B5EF4-FFF2-40B4-BE49-F238E27FC236}">
                        <a16:creationId xmlns:a16="http://schemas.microsoft.com/office/drawing/2014/main" id="{706294F3-2857-8891-1629-40A4CBC4D9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60" y="3176"/>
                    <a:ext cx="56" cy="56"/>
                  </a:xfrm>
                  <a:prstGeom prst="rtTriangle">
                    <a:avLst/>
                  </a:prstGeom>
                  <a:solidFill>
                    <a:schemeClr val="tx1"/>
                  </a:solidFill>
                  <a:ln w="6350" cap="rnd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8" name="Line 206">
                  <a:extLst>
                    <a:ext uri="{FF2B5EF4-FFF2-40B4-BE49-F238E27FC236}">
                      <a16:creationId xmlns:a16="http://schemas.microsoft.com/office/drawing/2014/main" id="{DC8CE405-3F7C-6314-4441-57BE18F29F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58" y="1996"/>
                  <a:ext cx="80" cy="23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" name="Line 207">
                  <a:extLst>
                    <a:ext uri="{FF2B5EF4-FFF2-40B4-BE49-F238E27FC236}">
                      <a16:creationId xmlns:a16="http://schemas.microsoft.com/office/drawing/2014/main" id="{20AABDED-E0F4-E848-21FC-660AFB6F6F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28" y="1992"/>
                  <a:ext cx="88" cy="226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" name="Line 208">
                  <a:extLst>
                    <a:ext uri="{FF2B5EF4-FFF2-40B4-BE49-F238E27FC236}">
                      <a16:creationId xmlns:a16="http://schemas.microsoft.com/office/drawing/2014/main" id="{52E22FB0-2CE9-F179-604E-AC10CD221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0" y="2176"/>
                  <a:ext cx="26" cy="48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209">
                <a:extLst>
                  <a:ext uri="{FF2B5EF4-FFF2-40B4-BE49-F238E27FC236}">
                    <a16:creationId xmlns:a16="http://schemas.microsoft.com/office/drawing/2014/main" id="{FBEE1F6A-BD38-EFD9-9D9F-5BAB1DA2B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70" y="1992"/>
                <a:ext cx="168" cy="238"/>
                <a:chOff x="1470" y="1992"/>
                <a:chExt cx="168" cy="238"/>
              </a:xfrm>
            </p:grpSpPr>
            <p:grpSp>
              <p:nvGrpSpPr>
                <p:cNvPr id="21" name="Group 210">
                  <a:extLst>
                    <a:ext uri="{FF2B5EF4-FFF2-40B4-BE49-F238E27FC236}">
                      <a16:creationId xmlns:a16="http://schemas.microsoft.com/office/drawing/2014/main" id="{043F211D-9F06-5D7C-42ED-1D784C7845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71" y="2147"/>
                  <a:ext cx="86" cy="83"/>
                  <a:chOff x="524" y="2948"/>
                  <a:chExt cx="730" cy="696"/>
                </a:xfrm>
              </p:grpSpPr>
              <p:sp>
                <p:nvSpPr>
                  <p:cNvPr id="25" name="Freeform 211">
                    <a:extLst>
                      <a:ext uri="{FF2B5EF4-FFF2-40B4-BE49-F238E27FC236}">
                        <a16:creationId xmlns:a16="http://schemas.microsoft.com/office/drawing/2014/main" id="{2EE06B22-9A19-844F-5A78-D3082EAB8F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4" y="2948"/>
                    <a:ext cx="730" cy="696"/>
                  </a:xfrm>
                  <a:custGeom>
                    <a:avLst/>
                    <a:gdLst>
                      <a:gd name="T0" fmla="*/ 0 w 730"/>
                      <a:gd name="T1" fmla="*/ 696 h 696"/>
                      <a:gd name="T2" fmla="*/ 0 w 730"/>
                      <a:gd name="T3" fmla="*/ 654 h 696"/>
                      <a:gd name="T4" fmla="*/ 26 w 730"/>
                      <a:gd name="T5" fmla="*/ 626 h 696"/>
                      <a:gd name="T6" fmla="*/ 286 w 730"/>
                      <a:gd name="T7" fmla="*/ 568 h 696"/>
                      <a:gd name="T8" fmla="*/ 286 w 730"/>
                      <a:gd name="T9" fmla="*/ 276 h 696"/>
                      <a:gd name="T10" fmla="*/ 252 w 730"/>
                      <a:gd name="T11" fmla="*/ 236 h 696"/>
                      <a:gd name="T12" fmla="*/ 204 w 730"/>
                      <a:gd name="T13" fmla="*/ 236 h 696"/>
                      <a:gd name="T14" fmla="*/ 176 w 730"/>
                      <a:gd name="T15" fmla="*/ 208 h 696"/>
                      <a:gd name="T16" fmla="*/ 176 w 730"/>
                      <a:gd name="T17" fmla="*/ 34 h 696"/>
                      <a:gd name="T18" fmla="*/ 210 w 730"/>
                      <a:gd name="T19" fmla="*/ 0 h 696"/>
                      <a:gd name="T20" fmla="*/ 518 w 730"/>
                      <a:gd name="T21" fmla="*/ 0 h 696"/>
                      <a:gd name="T22" fmla="*/ 550 w 730"/>
                      <a:gd name="T23" fmla="*/ 32 h 696"/>
                      <a:gd name="T24" fmla="*/ 550 w 730"/>
                      <a:gd name="T25" fmla="*/ 206 h 696"/>
                      <a:gd name="T26" fmla="*/ 533 w 730"/>
                      <a:gd name="T27" fmla="*/ 236 h 696"/>
                      <a:gd name="T28" fmla="*/ 444 w 730"/>
                      <a:gd name="T29" fmla="*/ 236 h 696"/>
                      <a:gd name="T30" fmla="*/ 444 w 730"/>
                      <a:gd name="T31" fmla="*/ 568 h 696"/>
                      <a:gd name="T32" fmla="*/ 706 w 730"/>
                      <a:gd name="T33" fmla="*/ 626 h 696"/>
                      <a:gd name="T34" fmla="*/ 730 w 730"/>
                      <a:gd name="T35" fmla="*/ 650 h 696"/>
                      <a:gd name="T36" fmla="*/ 730 w 730"/>
                      <a:gd name="T37" fmla="*/ 696 h 696"/>
                      <a:gd name="T38" fmla="*/ 0 w 730"/>
                      <a:gd name="T39" fmla="*/ 696 h 6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730" h="696">
                        <a:moveTo>
                          <a:pt x="0" y="696"/>
                        </a:moveTo>
                        <a:lnTo>
                          <a:pt x="0" y="654"/>
                        </a:lnTo>
                        <a:lnTo>
                          <a:pt x="26" y="626"/>
                        </a:lnTo>
                        <a:lnTo>
                          <a:pt x="286" y="568"/>
                        </a:lnTo>
                        <a:lnTo>
                          <a:pt x="286" y="276"/>
                        </a:lnTo>
                        <a:lnTo>
                          <a:pt x="252" y="236"/>
                        </a:lnTo>
                        <a:lnTo>
                          <a:pt x="204" y="236"/>
                        </a:lnTo>
                        <a:lnTo>
                          <a:pt x="176" y="208"/>
                        </a:lnTo>
                        <a:lnTo>
                          <a:pt x="176" y="34"/>
                        </a:lnTo>
                        <a:lnTo>
                          <a:pt x="210" y="0"/>
                        </a:lnTo>
                        <a:lnTo>
                          <a:pt x="518" y="0"/>
                        </a:lnTo>
                        <a:lnTo>
                          <a:pt x="550" y="32"/>
                        </a:lnTo>
                        <a:lnTo>
                          <a:pt x="550" y="206"/>
                        </a:lnTo>
                        <a:lnTo>
                          <a:pt x="533" y="236"/>
                        </a:lnTo>
                        <a:lnTo>
                          <a:pt x="444" y="236"/>
                        </a:lnTo>
                        <a:lnTo>
                          <a:pt x="444" y="568"/>
                        </a:lnTo>
                        <a:lnTo>
                          <a:pt x="706" y="626"/>
                        </a:lnTo>
                        <a:lnTo>
                          <a:pt x="730" y="650"/>
                        </a:lnTo>
                        <a:lnTo>
                          <a:pt x="730" y="696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635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6" name="AutoShape 212">
                    <a:extLst>
                      <a:ext uri="{FF2B5EF4-FFF2-40B4-BE49-F238E27FC236}">
                        <a16:creationId xmlns:a16="http://schemas.microsoft.com/office/drawing/2014/main" id="{88B3F3A7-E74D-2BBE-B27D-D3480120FE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960" y="3176"/>
                    <a:ext cx="56" cy="56"/>
                  </a:xfrm>
                  <a:prstGeom prst="rtTriangle">
                    <a:avLst/>
                  </a:prstGeom>
                  <a:solidFill>
                    <a:schemeClr val="tx1"/>
                  </a:solidFill>
                  <a:ln w="6350" cap="rnd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2" name="Line 213">
                  <a:extLst>
                    <a:ext uri="{FF2B5EF4-FFF2-40B4-BE49-F238E27FC236}">
                      <a16:creationId xmlns:a16="http://schemas.microsoft.com/office/drawing/2014/main" id="{95BDB86F-B34F-AD54-04D3-6341EDE79C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58" y="1996"/>
                  <a:ext cx="80" cy="23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Line 214">
                  <a:extLst>
                    <a:ext uri="{FF2B5EF4-FFF2-40B4-BE49-F238E27FC236}">
                      <a16:creationId xmlns:a16="http://schemas.microsoft.com/office/drawing/2014/main" id="{542E0EDD-216E-C113-B099-D8B5AB9F7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28" y="1992"/>
                  <a:ext cx="88" cy="226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" name="Line 215">
                  <a:extLst>
                    <a:ext uri="{FF2B5EF4-FFF2-40B4-BE49-F238E27FC236}">
                      <a16:creationId xmlns:a16="http://schemas.microsoft.com/office/drawing/2014/main" id="{13C14CC4-C831-9F82-9E39-F393DF5BD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0" y="2176"/>
                  <a:ext cx="26" cy="48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8" name="Freeform 216">
                <a:extLst>
                  <a:ext uri="{FF2B5EF4-FFF2-40B4-BE49-F238E27FC236}">
                    <a16:creationId xmlns:a16="http://schemas.microsoft.com/office/drawing/2014/main" id="{A5274030-CFB9-3ADD-5ACD-CC38A27CFC1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96" y="1990"/>
                <a:ext cx="166" cy="240"/>
              </a:xfrm>
              <a:custGeom>
                <a:avLst/>
                <a:gdLst>
                  <a:gd name="T0" fmla="*/ 0 w 168"/>
                  <a:gd name="T1" fmla="*/ 240 h 240"/>
                  <a:gd name="T2" fmla="*/ 26 w 168"/>
                  <a:gd name="T3" fmla="*/ 182 h 240"/>
                  <a:gd name="T4" fmla="*/ 130 w 168"/>
                  <a:gd name="T5" fmla="*/ 0 h 240"/>
                  <a:gd name="T6" fmla="*/ 168 w 168"/>
                  <a:gd name="T7" fmla="*/ 0 h 240"/>
                  <a:gd name="T8" fmla="*/ 86 w 168"/>
                  <a:gd name="T9" fmla="*/ 234 h 240"/>
                  <a:gd name="T10" fmla="*/ 0 w 168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240">
                    <a:moveTo>
                      <a:pt x="0" y="240"/>
                    </a:moveTo>
                    <a:lnTo>
                      <a:pt x="26" y="182"/>
                    </a:lnTo>
                    <a:lnTo>
                      <a:pt x="130" y="0"/>
                    </a:lnTo>
                    <a:lnTo>
                      <a:pt x="168" y="0"/>
                    </a:lnTo>
                    <a:lnTo>
                      <a:pt x="86" y="234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Freeform 217">
                <a:extLst>
                  <a:ext uri="{FF2B5EF4-FFF2-40B4-BE49-F238E27FC236}">
                    <a16:creationId xmlns:a16="http://schemas.microsoft.com/office/drawing/2014/main" id="{29907402-0735-9D19-B455-D3E816B67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992"/>
                <a:ext cx="166" cy="240"/>
              </a:xfrm>
              <a:custGeom>
                <a:avLst/>
                <a:gdLst>
                  <a:gd name="T0" fmla="*/ 0 w 168"/>
                  <a:gd name="T1" fmla="*/ 240 h 240"/>
                  <a:gd name="T2" fmla="*/ 26 w 168"/>
                  <a:gd name="T3" fmla="*/ 182 h 240"/>
                  <a:gd name="T4" fmla="*/ 130 w 168"/>
                  <a:gd name="T5" fmla="*/ 0 h 240"/>
                  <a:gd name="T6" fmla="*/ 168 w 168"/>
                  <a:gd name="T7" fmla="*/ 0 h 240"/>
                  <a:gd name="T8" fmla="*/ 86 w 168"/>
                  <a:gd name="T9" fmla="*/ 234 h 240"/>
                  <a:gd name="T10" fmla="*/ 0 w 168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240">
                    <a:moveTo>
                      <a:pt x="0" y="240"/>
                    </a:moveTo>
                    <a:lnTo>
                      <a:pt x="26" y="182"/>
                    </a:lnTo>
                    <a:lnTo>
                      <a:pt x="130" y="0"/>
                    </a:lnTo>
                    <a:lnTo>
                      <a:pt x="168" y="0"/>
                    </a:lnTo>
                    <a:lnTo>
                      <a:pt x="86" y="234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Line 218">
                <a:extLst>
                  <a:ext uri="{FF2B5EF4-FFF2-40B4-BE49-F238E27FC236}">
                    <a16:creationId xmlns:a16="http://schemas.microsoft.com/office/drawing/2014/main" id="{AD1ACFFB-81EE-75FA-249D-D675E5DD6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0" y="1996"/>
                <a:ext cx="258" cy="0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219">
              <a:extLst>
                <a:ext uri="{FF2B5EF4-FFF2-40B4-BE49-F238E27FC236}">
                  <a16:creationId xmlns:a16="http://schemas.microsoft.com/office/drawing/2014/main" id="{4FAA4A9E-4B3F-CFE0-1B9C-F57D8B3AEC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1" y="941"/>
              <a:ext cx="683" cy="1003"/>
              <a:chOff x="1411" y="941"/>
              <a:chExt cx="683" cy="1003"/>
            </a:xfrm>
          </p:grpSpPr>
          <p:sp>
            <p:nvSpPr>
              <p:cNvPr id="5" name="AutoShape 220">
                <a:extLst>
                  <a:ext uri="{FF2B5EF4-FFF2-40B4-BE49-F238E27FC236}">
                    <a16:creationId xmlns:a16="http://schemas.microsoft.com/office/drawing/2014/main" id="{D466F71D-BF84-4D34-5013-6254118EC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1023"/>
                <a:ext cx="683" cy="921"/>
              </a:xfrm>
              <a:prstGeom prst="roundRect">
                <a:avLst>
                  <a:gd name="adj" fmla="val 20060"/>
                </a:avLst>
              </a:prstGeom>
              <a:solidFill>
                <a:schemeClr val="tx1"/>
              </a:solidFill>
              <a:ln w="6350" cap="rnd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" name="Oval 221">
                <a:extLst>
                  <a:ext uri="{FF2B5EF4-FFF2-40B4-BE49-F238E27FC236}">
                    <a16:creationId xmlns:a16="http://schemas.microsoft.com/office/drawing/2014/main" id="{4B2A8D9D-5A92-1734-529A-20567EBA1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2" y="1729"/>
                <a:ext cx="112" cy="120"/>
              </a:xfrm>
              <a:prstGeom prst="ellipse">
                <a:avLst/>
              </a:prstGeom>
              <a:solidFill>
                <a:schemeClr val="bg1"/>
              </a:solidFill>
              <a:ln w="6350" cap="rnd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" name="AutoShape 222">
                <a:extLst>
                  <a:ext uri="{FF2B5EF4-FFF2-40B4-BE49-F238E27FC236}">
                    <a16:creationId xmlns:a16="http://schemas.microsoft.com/office/drawing/2014/main" id="{CC6ABBCF-F990-7161-837D-8C4ACD97A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1222"/>
                <a:ext cx="445" cy="290"/>
              </a:xfrm>
              <a:prstGeom prst="roundRect">
                <a:avLst>
                  <a:gd name="adj" fmla="val 9630"/>
                </a:avLst>
              </a:prstGeom>
              <a:solidFill>
                <a:schemeClr val="bg1"/>
              </a:solidFill>
              <a:ln w="6350" cap="rnd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" name="Rectangle 223">
                <a:extLst>
                  <a:ext uri="{FF2B5EF4-FFF2-40B4-BE49-F238E27FC236}">
                    <a16:creationId xmlns:a16="http://schemas.microsoft.com/office/drawing/2014/main" id="{10CE0C4F-4722-3BE5-C8B1-4BAFA782D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" y="1104"/>
                <a:ext cx="177" cy="73"/>
              </a:xfrm>
              <a:prstGeom prst="rect">
                <a:avLst/>
              </a:prstGeom>
              <a:solidFill>
                <a:schemeClr val="bg1"/>
              </a:solidFill>
              <a:ln w="6350" cap="rnd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0" name="Group 224">
                <a:extLst>
                  <a:ext uri="{FF2B5EF4-FFF2-40B4-BE49-F238E27FC236}">
                    <a16:creationId xmlns:a16="http://schemas.microsoft.com/office/drawing/2014/main" id="{3D962763-CB05-2297-D52E-B845063832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3" y="941"/>
                <a:ext cx="159" cy="58"/>
                <a:chOff x="1398" y="4030"/>
                <a:chExt cx="79" cy="27"/>
              </a:xfrm>
            </p:grpSpPr>
            <p:sp>
              <p:nvSpPr>
                <p:cNvPr id="12" name="Oval 225">
                  <a:extLst>
                    <a:ext uri="{FF2B5EF4-FFF2-40B4-BE49-F238E27FC236}">
                      <a16:creationId xmlns:a16="http://schemas.microsoft.com/office/drawing/2014/main" id="{96F36C51-C692-F6B3-5B93-F65833076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0" y="4030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6350" cap="rnd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" name="Oval 226">
                  <a:extLst>
                    <a:ext uri="{FF2B5EF4-FFF2-40B4-BE49-F238E27FC236}">
                      <a16:creationId xmlns:a16="http://schemas.microsoft.com/office/drawing/2014/main" id="{C33CDB9D-A8AE-F420-977C-77C2D5218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8" y="4030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6350" cap="rnd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1" name="Oval 227">
                <a:extLst>
                  <a:ext uri="{FF2B5EF4-FFF2-40B4-BE49-F238E27FC236}">
                    <a16:creationId xmlns:a16="http://schemas.microsoft.com/office/drawing/2014/main" id="{DB572215-98CA-0C0E-10AA-609653B7C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" y="1729"/>
                <a:ext cx="112" cy="120"/>
              </a:xfrm>
              <a:prstGeom prst="ellipse">
                <a:avLst/>
              </a:prstGeom>
              <a:solidFill>
                <a:schemeClr val="bg1"/>
              </a:solidFill>
              <a:ln w="6350" cap="rnd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0172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&amp;O">
      <a:dk1>
        <a:srgbClr val="060028"/>
      </a:dk1>
      <a:lt1>
        <a:srgbClr val="F2F3F3"/>
      </a:lt1>
      <a:dk2>
        <a:srgbClr val="FF272C"/>
      </a:dk2>
      <a:lt2>
        <a:srgbClr val="2059FF"/>
      </a:lt2>
      <a:accent1>
        <a:srgbClr val="FEE01F"/>
      </a:accent1>
      <a:accent2>
        <a:srgbClr val="790433"/>
      </a:accent2>
      <a:accent3>
        <a:srgbClr val="0E215A"/>
      </a:accent3>
      <a:accent4>
        <a:srgbClr val="D72C00"/>
      </a:accent4>
      <a:accent5>
        <a:srgbClr val="FFDEE4"/>
      </a:accent5>
      <a:accent6>
        <a:srgbClr val="D4E9FF"/>
      </a:accent6>
      <a:hlink>
        <a:srgbClr val="FEF3BB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363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Bebas Neue Pro</vt:lpstr>
      <vt:lpstr>Calibri</vt:lpstr>
      <vt:lpstr>PP Telegraf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Humayun Farrukh Qureshi</dc:creator>
  <cp:lastModifiedBy>Reynolds, Claire</cp:lastModifiedBy>
  <cp:revision>102</cp:revision>
  <dcterms:created xsi:type="dcterms:W3CDTF">2023-07-17T07:55:40Z</dcterms:created>
  <dcterms:modified xsi:type="dcterms:W3CDTF">2024-10-23T21:47:41Z</dcterms:modified>
</cp:coreProperties>
</file>